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 id="2147483661" r:id="rId5"/>
  </p:sldMasterIdLst>
  <p:notesMasterIdLst>
    <p:notesMasterId r:id="rId6"/>
  </p:notesMasterIdLst>
  <p:sldIdLst>
    <p:sldId id="256" r:id="rId7"/>
  </p:sldIdLst>
  <p:sldSz cy="438912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824">
          <p15:clr>
            <a:srgbClr val="000000"/>
          </p15:clr>
        </p15:guide>
        <p15:guide id="2" pos="1036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3824" orient="horz"/>
        <p:guide pos="10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rgbClr val="FFFF00"/>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rgbClr val="FFFF00"/>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rgbClr val="FFFF00"/>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FFFF00"/>
                </a:solidFill>
                <a:latin typeface="Times New Roman"/>
                <a:ea typeface="Times New Roman"/>
                <a:cs typeface="Times New Roman"/>
                <a:sym typeface="Times New Roman"/>
              </a:rPr>
              <a:t>‹#›</a:t>
            </a:fld>
            <a:endParaRPr b="0" i="0" sz="1200" u="none" cap="none" strike="noStrike">
              <a:solidFill>
                <a:srgbClr val="FFFF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FFFF00"/>
                </a:solidFill>
                <a:latin typeface="Times New Roman"/>
                <a:ea typeface="Times New Roman"/>
                <a:cs typeface="Times New Roman"/>
                <a:sym typeface="Times New Roman"/>
              </a:rPr>
              <a:t>‹#›</a:t>
            </a:fld>
            <a:endParaRPr b="0" i="0" sz="1200" u="none" cap="none" strike="noStrike">
              <a:solidFill>
                <a:srgbClr val="FFFF00"/>
              </a:solidFill>
              <a:latin typeface="Times New Roman"/>
              <a:ea typeface="Times New Roman"/>
              <a:cs typeface="Times New Roman"/>
              <a:sym typeface="Times New Roman"/>
            </a:endParaRPr>
          </a:p>
        </p:txBody>
      </p:sp>
      <p:sp>
        <p:nvSpPr>
          <p:cNvPr id="101" name="Google Shape;101;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36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5" name="Shape 15"/>
        <p:cNvGrpSpPr/>
        <p:nvPr/>
      </p:nvGrpSpPr>
      <p:grpSpPr>
        <a:xfrm>
          <a:off x="0" y="0"/>
          <a:ext cx="0" cy="0"/>
          <a:chOff x="0" y="0"/>
          <a:chExt cx="0" cy="0"/>
        </a:xfrm>
      </p:grpSpPr>
      <p:sp>
        <p:nvSpPr>
          <p:cNvPr id="16" name="Google Shape;16;p2"/>
          <p:cNvSpPr txBox="1"/>
          <p:nvPr>
            <p:ph type="title"/>
          </p:nvPr>
        </p:nvSpPr>
        <p:spPr>
          <a:xfrm>
            <a:off x="1645920" y="1758316"/>
            <a:ext cx="2962655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17" name="Google Shape;17;p2"/>
          <p:cNvSpPr txBox="1"/>
          <p:nvPr>
            <p:ph idx="1" type="body"/>
          </p:nvPr>
        </p:nvSpPr>
        <p:spPr>
          <a:xfrm>
            <a:off x="1645921" y="9824086"/>
            <a:ext cx="14544675" cy="4095751"/>
          </a:xfrm>
          <a:prstGeom prst="rect">
            <a:avLst/>
          </a:prstGeom>
          <a:noFill/>
          <a:ln>
            <a:noFill/>
          </a:ln>
        </p:spPr>
        <p:txBody>
          <a:bodyPr anchorCtr="0" anchor="b" bIns="156750" lIns="313500" spcFirstLastPara="1" rIns="313500" wrap="square" tIns="156750"/>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18" name="Google Shape;18;p2"/>
          <p:cNvSpPr txBox="1"/>
          <p:nvPr>
            <p:ph idx="2" type="body"/>
          </p:nvPr>
        </p:nvSpPr>
        <p:spPr>
          <a:xfrm>
            <a:off x="1645921" y="13919836"/>
            <a:ext cx="14544675" cy="25286971"/>
          </a:xfrm>
          <a:prstGeom prst="rect">
            <a:avLst/>
          </a:prstGeom>
          <a:noFill/>
          <a:ln>
            <a:noFill/>
          </a:ln>
        </p:spPr>
        <p:txBody>
          <a:bodyPr anchorCtr="0" anchor="t" bIns="156750" lIns="313500" spcFirstLastPara="1" rIns="313500" wrap="square" tIns="156750"/>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19" name="Google Shape;19;p2"/>
          <p:cNvSpPr txBox="1"/>
          <p:nvPr>
            <p:ph idx="3" type="body"/>
          </p:nvPr>
        </p:nvSpPr>
        <p:spPr>
          <a:xfrm>
            <a:off x="16722091" y="9824086"/>
            <a:ext cx="14550390" cy="4095751"/>
          </a:xfrm>
          <a:prstGeom prst="rect">
            <a:avLst/>
          </a:prstGeom>
          <a:noFill/>
          <a:ln>
            <a:noFill/>
          </a:ln>
        </p:spPr>
        <p:txBody>
          <a:bodyPr anchorCtr="0" anchor="b" bIns="156750" lIns="313500" spcFirstLastPara="1" rIns="313500" wrap="square" tIns="156750"/>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20" name="Google Shape;20;p2"/>
          <p:cNvSpPr txBox="1"/>
          <p:nvPr>
            <p:ph idx="4" type="body"/>
          </p:nvPr>
        </p:nvSpPr>
        <p:spPr>
          <a:xfrm>
            <a:off x="16722091" y="13919836"/>
            <a:ext cx="14550390" cy="25286971"/>
          </a:xfrm>
          <a:prstGeom prst="rect">
            <a:avLst/>
          </a:prstGeom>
          <a:noFill/>
          <a:ln>
            <a:noFill/>
          </a:ln>
        </p:spPr>
        <p:txBody>
          <a:bodyPr anchorCtr="0" anchor="t" bIns="156750" lIns="313500" spcFirstLastPara="1" rIns="313500" wrap="square" tIns="156750"/>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21" name="Google Shape;21;p2"/>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22" name="Google Shape;22;p2"/>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23" name="Google Shape;23;p2"/>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0" name="Shape 80"/>
        <p:cNvGrpSpPr/>
        <p:nvPr/>
      </p:nvGrpSpPr>
      <p:grpSpPr>
        <a:xfrm>
          <a:off x="0" y="0"/>
          <a:ext cx="0" cy="0"/>
          <a:chOff x="0" y="0"/>
          <a:chExt cx="0" cy="0"/>
        </a:xfrm>
      </p:grpSpPr>
      <p:sp>
        <p:nvSpPr>
          <p:cNvPr id="81" name="Google Shape;81;p12"/>
          <p:cNvSpPr txBox="1"/>
          <p:nvPr>
            <p:ph type="title"/>
          </p:nvPr>
        </p:nvSpPr>
        <p:spPr>
          <a:xfrm>
            <a:off x="6452236" y="30723841"/>
            <a:ext cx="19751040" cy="3627120"/>
          </a:xfrm>
          <a:prstGeom prst="rect">
            <a:avLst/>
          </a:prstGeom>
          <a:noFill/>
          <a:ln>
            <a:noFill/>
          </a:ln>
        </p:spPr>
        <p:txBody>
          <a:bodyPr anchorCtr="0" anchor="b" bIns="156750" lIns="313500" spcFirstLastPara="1" rIns="313500" wrap="square" tIns="156750"/>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82" name="Google Shape;82;p12"/>
          <p:cNvSpPr/>
          <p:nvPr>
            <p:ph idx="2" type="pic"/>
          </p:nvPr>
        </p:nvSpPr>
        <p:spPr>
          <a:xfrm>
            <a:off x="6452236" y="3922396"/>
            <a:ext cx="19751040" cy="26334721"/>
          </a:xfrm>
          <a:prstGeom prst="rect">
            <a:avLst/>
          </a:prstGeom>
          <a:noFill/>
          <a:ln>
            <a:noFill/>
          </a:ln>
        </p:spPr>
        <p:txBody>
          <a:bodyPr anchorCtr="0" anchor="t" bIns="156750" lIns="313500" spcFirstLastPara="1" rIns="313500" wrap="square" tIns="156750"/>
          <a:lstStyle>
            <a:lvl1pPr lvl="0" marR="0" rtl="0" algn="l">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83" name="Google Shape;83;p12"/>
          <p:cNvSpPr txBox="1"/>
          <p:nvPr>
            <p:ph idx="1" type="body"/>
          </p:nvPr>
        </p:nvSpPr>
        <p:spPr>
          <a:xfrm>
            <a:off x="6452236" y="34350959"/>
            <a:ext cx="19751040" cy="5151120"/>
          </a:xfrm>
          <a:prstGeom prst="rect">
            <a:avLst/>
          </a:prstGeom>
          <a:noFill/>
          <a:ln>
            <a:noFill/>
          </a:ln>
        </p:spPr>
        <p:txBody>
          <a:bodyPr anchorCtr="0" anchor="t" bIns="156750" lIns="313500" spcFirstLastPara="1" rIns="313500" wrap="square" tIns="156750"/>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84" name="Google Shape;84;p12"/>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85" name="Google Shape;85;p12"/>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86" name="Google Shape;86;p12"/>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7" name="Shape 87"/>
        <p:cNvGrpSpPr/>
        <p:nvPr/>
      </p:nvGrpSpPr>
      <p:grpSpPr>
        <a:xfrm>
          <a:off x="0" y="0"/>
          <a:ext cx="0" cy="0"/>
          <a:chOff x="0" y="0"/>
          <a:chExt cx="0" cy="0"/>
        </a:xfrm>
      </p:grpSpPr>
      <p:sp>
        <p:nvSpPr>
          <p:cNvPr id="88" name="Google Shape;88;p13"/>
          <p:cNvSpPr txBox="1"/>
          <p:nvPr>
            <p:ph type="title"/>
          </p:nvPr>
        </p:nvSpPr>
        <p:spPr>
          <a:xfrm>
            <a:off x="2469356" y="3901017"/>
            <a:ext cx="2797968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89" name="Google Shape;89;p13"/>
          <p:cNvSpPr txBox="1"/>
          <p:nvPr>
            <p:ph idx="1" type="body"/>
          </p:nvPr>
        </p:nvSpPr>
        <p:spPr>
          <a:xfrm rot="5400000">
            <a:off x="3292474" y="11857833"/>
            <a:ext cx="26333450" cy="27979689"/>
          </a:xfrm>
          <a:prstGeom prst="rect">
            <a:avLst/>
          </a:prstGeom>
          <a:noFill/>
          <a:ln>
            <a:noFill/>
          </a:ln>
        </p:spPr>
        <p:txBody>
          <a:bodyPr anchorCtr="0" anchor="t" bIns="156750" lIns="313500" spcFirstLastPara="1" rIns="313500" wrap="square" tIns="156750"/>
          <a:lstStyle>
            <a:lvl1pPr indent="-927100" lvl="0" marL="457200" marR="0" rtl="0" algn="l">
              <a:spcBef>
                <a:spcPts val="2200"/>
              </a:spcBef>
              <a:spcAft>
                <a:spcPts val="0"/>
              </a:spcAft>
              <a:buClr>
                <a:schemeClr val="dk1"/>
              </a:buClr>
              <a:buSzPts val="11000"/>
              <a:buFont typeface="Times New Roman"/>
              <a:buChar char="•"/>
              <a:defRPr b="0" i="0" sz="11000" u="none" cap="none" strike="noStrike">
                <a:solidFill>
                  <a:schemeClr val="dk1"/>
                </a:solidFill>
                <a:latin typeface="Times New Roman"/>
                <a:ea typeface="Times New Roman"/>
                <a:cs typeface="Times New Roman"/>
                <a:sym typeface="Times New Roman"/>
              </a:defRPr>
            </a:lvl1pPr>
            <a:lvl2pPr indent="-838200" lvl="1" marL="914400" marR="0" rtl="0" algn="l">
              <a:spcBef>
                <a:spcPts val="1920"/>
              </a:spcBef>
              <a:spcAft>
                <a:spcPts val="0"/>
              </a:spcAft>
              <a:buClr>
                <a:schemeClr val="dk1"/>
              </a:buClr>
              <a:buSzPts val="9600"/>
              <a:buFont typeface="Times New Roman"/>
              <a:buChar char="–"/>
              <a:defRPr b="0" i="0" sz="9600" u="none" cap="none" strike="noStrike">
                <a:solidFill>
                  <a:schemeClr val="dk1"/>
                </a:solidFill>
                <a:latin typeface="Times New Roman"/>
                <a:ea typeface="Times New Roman"/>
                <a:cs typeface="Times New Roman"/>
                <a:sym typeface="Times New Roman"/>
              </a:defRPr>
            </a:lvl2pPr>
            <a:lvl3pPr indent="-749300" lvl="2" marL="1371600" marR="0" rtl="0" algn="l">
              <a:spcBef>
                <a:spcPts val="1640"/>
              </a:spcBef>
              <a:spcAft>
                <a:spcPts val="0"/>
              </a:spcAft>
              <a:buClr>
                <a:schemeClr val="dk1"/>
              </a:buClr>
              <a:buSzPts val="8200"/>
              <a:buFont typeface="Times New Roman"/>
              <a:buChar char="•"/>
              <a:defRPr b="0" i="0" sz="8200" u="none" cap="none" strike="noStrike">
                <a:solidFill>
                  <a:schemeClr val="dk1"/>
                </a:solidFill>
                <a:latin typeface="Times New Roman"/>
                <a:ea typeface="Times New Roman"/>
                <a:cs typeface="Times New Roman"/>
                <a:sym typeface="Times New Roman"/>
              </a:defRPr>
            </a:lvl3pPr>
            <a:lvl4pPr indent="-666750" lvl="3" marL="1828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4pPr>
            <a:lvl5pPr indent="-666750" lvl="4" marL="22860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5pPr>
            <a:lvl6pPr indent="-666750" lvl="5" marL="27432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6pPr>
            <a:lvl7pPr indent="-666750" lvl="6" marL="32004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7pPr>
            <a:lvl8pPr indent="-666750" lvl="7" marL="36576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8pPr>
            <a:lvl9pPr indent="-666750" lvl="8" marL="4114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9pPr>
          </a:lstStyle>
          <a:p/>
        </p:txBody>
      </p:sp>
      <p:sp>
        <p:nvSpPr>
          <p:cNvPr id="90" name="Google Shape;90;p13"/>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91" name="Google Shape;91;p13"/>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92" name="Google Shape;92;p13"/>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4"/>
          <p:cNvSpPr txBox="1"/>
          <p:nvPr>
            <p:ph type="title"/>
          </p:nvPr>
        </p:nvSpPr>
        <p:spPr>
          <a:xfrm rot="5400000">
            <a:off x="9395459" y="17960340"/>
            <a:ext cx="35112960" cy="699516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95" name="Google Shape;95;p14"/>
          <p:cNvSpPr txBox="1"/>
          <p:nvPr>
            <p:ph idx="1" type="body"/>
          </p:nvPr>
        </p:nvSpPr>
        <p:spPr>
          <a:xfrm rot="5400000">
            <a:off x="-4686300" y="11056620"/>
            <a:ext cx="35112960" cy="20802599"/>
          </a:xfrm>
          <a:prstGeom prst="rect">
            <a:avLst/>
          </a:prstGeom>
          <a:noFill/>
          <a:ln>
            <a:noFill/>
          </a:ln>
        </p:spPr>
        <p:txBody>
          <a:bodyPr anchorCtr="0" anchor="t" bIns="156750" lIns="313500" spcFirstLastPara="1" rIns="313500" wrap="square" tIns="156750"/>
          <a:lstStyle>
            <a:lvl1pPr indent="-927100" lvl="0" marL="457200" marR="0" rtl="0" algn="l">
              <a:spcBef>
                <a:spcPts val="2200"/>
              </a:spcBef>
              <a:spcAft>
                <a:spcPts val="0"/>
              </a:spcAft>
              <a:buClr>
                <a:schemeClr val="dk1"/>
              </a:buClr>
              <a:buSzPts val="11000"/>
              <a:buFont typeface="Times New Roman"/>
              <a:buChar char="•"/>
              <a:defRPr b="0" i="0" sz="11000" u="none" cap="none" strike="noStrike">
                <a:solidFill>
                  <a:schemeClr val="dk1"/>
                </a:solidFill>
                <a:latin typeface="Times New Roman"/>
                <a:ea typeface="Times New Roman"/>
                <a:cs typeface="Times New Roman"/>
                <a:sym typeface="Times New Roman"/>
              </a:defRPr>
            </a:lvl1pPr>
            <a:lvl2pPr indent="-838200" lvl="1" marL="914400" marR="0" rtl="0" algn="l">
              <a:spcBef>
                <a:spcPts val="1920"/>
              </a:spcBef>
              <a:spcAft>
                <a:spcPts val="0"/>
              </a:spcAft>
              <a:buClr>
                <a:schemeClr val="dk1"/>
              </a:buClr>
              <a:buSzPts val="9600"/>
              <a:buFont typeface="Times New Roman"/>
              <a:buChar char="–"/>
              <a:defRPr b="0" i="0" sz="9600" u="none" cap="none" strike="noStrike">
                <a:solidFill>
                  <a:schemeClr val="dk1"/>
                </a:solidFill>
                <a:latin typeface="Times New Roman"/>
                <a:ea typeface="Times New Roman"/>
                <a:cs typeface="Times New Roman"/>
                <a:sym typeface="Times New Roman"/>
              </a:defRPr>
            </a:lvl2pPr>
            <a:lvl3pPr indent="-749300" lvl="2" marL="1371600" marR="0" rtl="0" algn="l">
              <a:spcBef>
                <a:spcPts val="1640"/>
              </a:spcBef>
              <a:spcAft>
                <a:spcPts val="0"/>
              </a:spcAft>
              <a:buClr>
                <a:schemeClr val="dk1"/>
              </a:buClr>
              <a:buSzPts val="8200"/>
              <a:buFont typeface="Times New Roman"/>
              <a:buChar char="•"/>
              <a:defRPr b="0" i="0" sz="8200" u="none" cap="none" strike="noStrike">
                <a:solidFill>
                  <a:schemeClr val="dk1"/>
                </a:solidFill>
                <a:latin typeface="Times New Roman"/>
                <a:ea typeface="Times New Roman"/>
                <a:cs typeface="Times New Roman"/>
                <a:sym typeface="Times New Roman"/>
              </a:defRPr>
            </a:lvl3pPr>
            <a:lvl4pPr indent="-666750" lvl="3" marL="1828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4pPr>
            <a:lvl5pPr indent="-666750" lvl="4" marL="22860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5pPr>
            <a:lvl6pPr indent="-666750" lvl="5" marL="27432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6pPr>
            <a:lvl7pPr indent="-666750" lvl="6" marL="32004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7pPr>
            <a:lvl8pPr indent="-666750" lvl="7" marL="36576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8pPr>
            <a:lvl9pPr indent="-666750" lvl="8" marL="4114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9pPr>
          </a:lstStyle>
          <a:p/>
        </p:txBody>
      </p:sp>
      <p:sp>
        <p:nvSpPr>
          <p:cNvPr id="96" name="Google Shape;96;p14"/>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97" name="Google Shape;97;p14"/>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98" name="Google Shape;98;p14"/>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0" name="Shape 30"/>
        <p:cNvGrpSpPr/>
        <p:nvPr/>
      </p:nvGrpSpPr>
      <p:grpSpPr>
        <a:xfrm>
          <a:off x="0" y="0"/>
          <a:ext cx="0" cy="0"/>
          <a:chOff x="0" y="0"/>
          <a:chExt cx="0" cy="0"/>
        </a:xfrm>
      </p:grpSpPr>
      <p:sp>
        <p:nvSpPr>
          <p:cNvPr id="31" name="Google Shape;31;p4"/>
          <p:cNvSpPr txBox="1"/>
          <p:nvPr>
            <p:ph type="ctrTitle"/>
          </p:nvPr>
        </p:nvSpPr>
        <p:spPr>
          <a:xfrm>
            <a:off x="2468880" y="13634084"/>
            <a:ext cx="27980641" cy="9408795"/>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32" name="Google Shape;32;p4"/>
          <p:cNvSpPr txBox="1"/>
          <p:nvPr>
            <p:ph idx="1" type="subTitle"/>
          </p:nvPr>
        </p:nvSpPr>
        <p:spPr>
          <a:xfrm>
            <a:off x="4937760" y="24871680"/>
            <a:ext cx="23042881" cy="11216640"/>
          </a:xfrm>
          <a:prstGeom prst="rect">
            <a:avLst/>
          </a:prstGeom>
          <a:noFill/>
          <a:ln>
            <a:noFill/>
          </a:ln>
        </p:spPr>
        <p:txBody>
          <a:bodyPr anchorCtr="0" anchor="t" bIns="156750" lIns="313500" spcFirstLastPara="1" rIns="313500" wrap="square" tIns="156750"/>
          <a:lstStyle>
            <a:lvl1pPr lvl="0" marR="0" rtl="0" algn="ctr">
              <a:spcBef>
                <a:spcPts val="2200"/>
              </a:spcBef>
              <a:spcAft>
                <a:spcPts val="0"/>
              </a:spcAft>
              <a:buClr>
                <a:schemeClr val="dk1"/>
              </a:buClr>
              <a:buSzPts val="11000"/>
              <a:buFont typeface="Times New Roman"/>
              <a:buNone/>
              <a:defRPr b="0" i="0" sz="11000" u="none" cap="none" strike="noStrike">
                <a:solidFill>
                  <a:schemeClr val="dk1"/>
                </a:solidFill>
                <a:latin typeface="Times New Roman"/>
                <a:ea typeface="Times New Roman"/>
                <a:cs typeface="Times New Roman"/>
                <a:sym typeface="Times New Roman"/>
              </a:defRPr>
            </a:lvl1pPr>
            <a:lvl2pPr lvl="1" marR="0" rtl="0" algn="ctr">
              <a:spcBef>
                <a:spcPts val="1920"/>
              </a:spcBef>
              <a:spcAft>
                <a:spcPts val="0"/>
              </a:spcAft>
              <a:buClr>
                <a:schemeClr val="dk1"/>
              </a:buClr>
              <a:buSzPts val="9600"/>
              <a:buFont typeface="Times New Roman"/>
              <a:buNone/>
              <a:defRPr b="0" i="0" sz="9600" u="none" cap="none" strike="noStrike">
                <a:solidFill>
                  <a:schemeClr val="dk1"/>
                </a:solidFill>
                <a:latin typeface="Times New Roman"/>
                <a:ea typeface="Times New Roman"/>
                <a:cs typeface="Times New Roman"/>
                <a:sym typeface="Times New Roman"/>
              </a:defRPr>
            </a:lvl2pPr>
            <a:lvl3pPr lvl="2" marR="0" rtl="0" algn="ctr">
              <a:spcBef>
                <a:spcPts val="1640"/>
              </a:spcBef>
              <a:spcAft>
                <a:spcPts val="0"/>
              </a:spcAft>
              <a:buClr>
                <a:schemeClr val="dk1"/>
              </a:buClr>
              <a:buSzPts val="8200"/>
              <a:buFont typeface="Times New Roman"/>
              <a:buNone/>
              <a:defRPr b="0" i="0" sz="8200" u="none" cap="none" strike="noStrike">
                <a:solidFill>
                  <a:schemeClr val="dk1"/>
                </a:solidFill>
                <a:latin typeface="Times New Roman"/>
                <a:ea typeface="Times New Roman"/>
                <a:cs typeface="Times New Roman"/>
                <a:sym typeface="Times New Roman"/>
              </a:defRPr>
            </a:lvl3pPr>
            <a:lvl4pPr lvl="3" marR="0" rtl="0" algn="ctr">
              <a:spcBef>
                <a:spcPts val="1380"/>
              </a:spcBef>
              <a:spcAft>
                <a:spcPts val="0"/>
              </a:spcAft>
              <a:buClr>
                <a:schemeClr val="dk1"/>
              </a:buClr>
              <a:buSzPts val="6900"/>
              <a:buFont typeface="Times New Roman"/>
              <a:buNone/>
              <a:defRPr b="0" i="0" sz="6900" u="none" cap="none" strike="noStrike">
                <a:solidFill>
                  <a:schemeClr val="dk1"/>
                </a:solidFill>
                <a:latin typeface="Times New Roman"/>
                <a:ea typeface="Times New Roman"/>
                <a:cs typeface="Times New Roman"/>
                <a:sym typeface="Times New Roman"/>
              </a:defRPr>
            </a:lvl4pPr>
            <a:lvl5pPr lvl="4" marR="0" rtl="0" algn="ctr">
              <a:spcBef>
                <a:spcPts val="1380"/>
              </a:spcBef>
              <a:spcAft>
                <a:spcPts val="0"/>
              </a:spcAft>
              <a:buClr>
                <a:schemeClr val="dk1"/>
              </a:buClr>
              <a:buSzPts val="6900"/>
              <a:buFont typeface="Times New Roman"/>
              <a:buNone/>
              <a:defRPr b="0" i="0" sz="6900" u="none" cap="none" strike="noStrike">
                <a:solidFill>
                  <a:schemeClr val="dk1"/>
                </a:solidFill>
                <a:latin typeface="Times New Roman"/>
                <a:ea typeface="Times New Roman"/>
                <a:cs typeface="Times New Roman"/>
                <a:sym typeface="Times New Roman"/>
              </a:defRPr>
            </a:lvl5pPr>
            <a:lvl6pPr lvl="5" marR="0" rtl="0" algn="ctr">
              <a:spcBef>
                <a:spcPts val="1380"/>
              </a:spcBef>
              <a:spcAft>
                <a:spcPts val="0"/>
              </a:spcAft>
              <a:buClr>
                <a:schemeClr val="dk1"/>
              </a:buClr>
              <a:buSzPts val="6900"/>
              <a:buFont typeface="Times New Roman"/>
              <a:buNone/>
              <a:defRPr b="0" i="0" sz="6900" u="none" cap="none" strike="noStrike">
                <a:solidFill>
                  <a:schemeClr val="dk1"/>
                </a:solidFill>
                <a:latin typeface="Times New Roman"/>
                <a:ea typeface="Times New Roman"/>
                <a:cs typeface="Times New Roman"/>
                <a:sym typeface="Times New Roman"/>
              </a:defRPr>
            </a:lvl6pPr>
            <a:lvl7pPr lvl="6" marR="0" rtl="0" algn="ctr">
              <a:spcBef>
                <a:spcPts val="1380"/>
              </a:spcBef>
              <a:spcAft>
                <a:spcPts val="0"/>
              </a:spcAft>
              <a:buClr>
                <a:schemeClr val="dk1"/>
              </a:buClr>
              <a:buSzPts val="6900"/>
              <a:buFont typeface="Times New Roman"/>
              <a:buNone/>
              <a:defRPr b="0" i="0" sz="6900" u="none" cap="none" strike="noStrike">
                <a:solidFill>
                  <a:schemeClr val="dk1"/>
                </a:solidFill>
                <a:latin typeface="Times New Roman"/>
                <a:ea typeface="Times New Roman"/>
                <a:cs typeface="Times New Roman"/>
                <a:sym typeface="Times New Roman"/>
              </a:defRPr>
            </a:lvl7pPr>
            <a:lvl8pPr lvl="7" marR="0" rtl="0" algn="ctr">
              <a:spcBef>
                <a:spcPts val="1380"/>
              </a:spcBef>
              <a:spcAft>
                <a:spcPts val="0"/>
              </a:spcAft>
              <a:buClr>
                <a:schemeClr val="dk1"/>
              </a:buClr>
              <a:buSzPts val="6900"/>
              <a:buFont typeface="Times New Roman"/>
              <a:buNone/>
              <a:defRPr b="0" i="0" sz="6900" u="none" cap="none" strike="noStrike">
                <a:solidFill>
                  <a:schemeClr val="dk1"/>
                </a:solidFill>
                <a:latin typeface="Times New Roman"/>
                <a:ea typeface="Times New Roman"/>
                <a:cs typeface="Times New Roman"/>
                <a:sym typeface="Times New Roman"/>
              </a:defRPr>
            </a:lvl8pPr>
            <a:lvl9pPr lvl="8" marR="0" rtl="0" algn="ctr">
              <a:spcBef>
                <a:spcPts val="1380"/>
              </a:spcBef>
              <a:spcAft>
                <a:spcPts val="0"/>
              </a:spcAft>
              <a:buClr>
                <a:schemeClr val="dk1"/>
              </a:buClr>
              <a:buSzPts val="6900"/>
              <a:buFont typeface="Times New Roman"/>
              <a:buNone/>
              <a:defRPr b="0" i="0" sz="6900" u="none" cap="none" strike="noStrike">
                <a:solidFill>
                  <a:schemeClr val="dk1"/>
                </a:solidFill>
                <a:latin typeface="Times New Roman"/>
                <a:ea typeface="Times New Roman"/>
                <a:cs typeface="Times New Roman"/>
                <a:sym typeface="Times New Roman"/>
              </a:defRPr>
            </a:lvl9pPr>
          </a:lstStyle>
          <a:p/>
        </p:txBody>
      </p:sp>
      <p:sp>
        <p:nvSpPr>
          <p:cNvPr id="33" name="Google Shape;33;p4"/>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34" name="Google Shape;34;p4"/>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35" name="Google Shape;35;p4"/>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6" name="Shape 36"/>
        <p:cNvGrpSpPr/>
        <p:nvPr/>
      </p:nvGrpSpPr>
      <p:grpSpPr>
        <a:xfrm>
          <a:off x="0" y="0"/>
          <a:ext cx="0" cy="0"/>
          <a:chOff x="0" y="0"/>
          <a:chExt cx="0" cy="0"/>
        </a:xfrm>
      </p:grpSpPr>
      <p:sp>
        <p:nvSpPr>
          <p:cNvPr id="37" name="Google Shape;37;p5"/>
          <p:cNvSpPr txBox="1"/>
          <p:nvPr>
            <p:ph type="title"/>
          </p:nvPr>
        </p:nvSpPr>
        <p:spPr>
          <a:xfrm>
            <a:off x="2469356" y="3901017"/>
            <a:ext cx="2797968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38" name="Google Shape;38;p5"/>
          <p:cNvSpPr txBox="1"/>
          <p:nvPr>
            <p:ph idx="1" type="body"/>
          </p:nvPr>
        </p:nvSpPr>
        <p:spPr>
          <a:xfrm>
            <a:off x="2469356" y="12680952"/>
            <a:ext cx="27979689" cy="26333450"/>
          </a:xfrm>
          <a:prstGeom prst="rect">
            <a:avLst/>
          </a:prstGeom>
          <a:noFill/>
          <a:ln>
            <a:noFill/>
          </a:ln>
        </p:spPr>
        <p:txBody>
          <a:bodyPr anchorCtr="0" anchor="t" bIns="156750" lIns="313500" spcFirstLastPara="1" rIns="313500" wrap="square" tIns="156750"/>
          <a:lstStyle>
            <a:lvl1pPr indent="-927100" lvl="0" marL="457200" marR="0" rtl="0" algn="l">
              <a:spcBef>
                <a:spcPts val="2200"/>
              </a:spcBef>
              <a:spcAft>
                <a:spcPts val="0"/>
              </a:spcAft>
              <a:buClr>
                <a:schemeClr val="dk1"/>
              </a:buClr>
              <a:buSzPts val="11000"/>
              <a:buFont typeface="Times New Roman"/>
              <a:buChar char="•"/>
              <a:defRPr b="0" i="0" sz="11000" u="none" cap="none" strike="noStrike">
                <a:solidFill>
                  <a:schemeClr val="dk1"/>
                </a:solidFill>
                <a:latin typeface="Times New Roman"/>
                <a:ea typeface="Times New Roman"/>
                <a:cs typeface="Times New Roman"/>
                <a:sym typeface="Times New Roman"/>
              </a:defRPr>
            </a:lvl1pPr>
            <a:lvl2pPr indent="-838200" lvl="1" marL="914400" marR="0" rtl="0" algn="l">
              <a:spcBef>
                <a:spcPts val="1920"/>
              </a:spcBef>
              <a:spcAft>
                <a:spcPts val="0"/>
              </a:spcAft>
              <a:buClr>
                <a:schemeClr val="dk1"/>
              </a:buClr>
              <a:buSzPts val="9600"/>
              <a:buFont typeface="Times New Roman"/>
              <a:buChar char="–"/>
              <a:defRPr b="0" i="0" sz="9600" u="none" cap="none" strike="noStrike">
                <a:solidFill>
                  <a:schemeClr val="dk1"/>
                </a:solidFill>
                <a:latin typeface="Times New Roman"/>
                <a:ea typeface="Times New Roman"/>
                <a:cs typeface="Times New Roman"/>
                <a:sym typeface="Times New Roman"/>
              </a:defRPr>
            </a:lvl2pPr>
            <a:lvl3pPr indent="-749300" lvl="2" marL="1371600" marR="0" rtl="0" algn="l">
              <a:spcBef>
                <a:spcPts val="1640"/>
              </a:spcBef>
              <a:spcAft>
                <a:spcPts val="0"/>
              </a:spcAft>
              <a:buClr>
                <a:schemeClr val="dk1"/>
              </a:buClr>
              <a:buSzPts val="8200"/>
              <a:buFont typeface="Times New Roman"/>
              <a:buChar char="•"/>
              <a:defRPr b="0" i="0" sz="8200" u="none" cap="none" strike="noStrike">
                <a:solidFill>
                  <a:schemeClr val="dk1"/>
                </a:solidFill>
                <a:latin typeface="Times New Roman"/>
                <a:ea typeface="Times New Roman"/>
                <a:cs typeface="Times New Roman"/>
                <a:sym typeface="Times New Roman"/>
              </a:defRPr>
            </a:lvl3pPr>
            <a:lvl4pPr indent="-666750" lvl="3" marL="1828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4pPr>
            <a:lvl5pPr indent="-666750" lvl="4" marL="22860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5pPr>
            <a:lvl6pPr indent="-666750" lvl="5" marL="27432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6pPr>
            <a:lvl7pPr indent="-666750" lvl="6" marL="32004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7pPr>
            <a:lvl8pPr indent="-666750" lvl="7" marL="36576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8pPr>
            <a:lvl9pPr indent="-666750" lvl="8" marL="4114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9pPr>
          </a:lstStyle>
          <a:p/>
        </p:txBody>
      </p:sp>
      <p:sp>
        <p:nvSpPr>
          <p:cNvPr id="39" name="Google Shape;39;p5"/>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40" name="Google Shape;40;p5"/>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41" name="Google Shape;41;p5"/>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2" name="Shape 42"/>
        <p:cNvGrpSpPr/>
        <p:nvPr/>
      </p:nvGrpSpPr>
      <p:grpSpPr>
        <a:xfrm>
          <a:off x="0" y="0"/>
          <a:ext cx="0" cy="0"/>
          <a:chOff x="0" y="0"/>
          <a:chExt cx="0" cy="0"/>
        </a:xfrm>
      </p:grpSpPr>
      <p:sp>
        <p:nvSpPr>
          <p:cNvPr id="43" name="Google Shape;43;p6"/>
          <p:cNvSpPr txBox="1"/>
          <p:nvPr>
            <p:ph type="title"/>
          </p:nvPr>
        </p:nvSpPr>
        <p:spPr>
          <a:xfrm>
            <a:off x="2600326" y="28203525"/>
            <a:ext cx="27980641" cy="8717280"/>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1" i="0" sz="4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44" name="Google Shape;44;p6"/>
          <p:cNvSpPr txBox="1"/>
          <p:nvPr>
            <p:ph idx="1" type="body"/>
          </p:nvPr>
        </p:nvSpPr>
        <p:spPr>
          <a:xfrm>
            <a:off x="2600326" y="18602325"/>
            <a:ext cx="27980641" cy="9601200"/>
          </a:xfrm>
          <a:prstGeom prst="rect">
            <a:avLst/>
          </a:prstGeom>
          <a:noFill/>
          <a:ln>
            <a:noFill/>
          </a:ln>
        </p:spPr>
        <p:txBody>
          <a:bodyPr anchorCtr="0" anchor="b" bIns="156750" lIns="313500" spcFirstLastPara="1" rIns="313500" wrap="square" tIns="156750"/>
          <a:lstStyle>
            <a:lvl1pPr indent="-228600" lvl="0" marL="457200"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Clr>
                <a:schemeClr val="dk1"/>
              </a:buClr>
              <a:buSzPts val="1800"/>
              <a:buFont typeface="Times New Roman"/>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20"/>
              </a:spcBef>
              <a:spcAft>
                <a:spcPts val="0"/>
              </a:spcAft>
              <a:buClr>
                <a:schemeClr val="dk1"/>
              </a:buClr>
              <a:buSzPts val="1600"/>
              <a:buFont typeface="Times New Roman"/>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45" name="Google Shape;45;p6"/>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46" name="Google Shape;46;p6"/>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47" name="Google Shape;47;p6"/>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8" name="Shape 48"/>
        <p:cNvGrpSpPr/>
        <p:nvPr/>
      </p:nvGrpSpPr>
      <p:grpSpPr>
        <a:xfrm>
          <a:off x="0" y="0"/>
          <a:ext cx="0" cy="0"/>
          <a:chOff x="0" y="0"/>
          <a:chExt cx="0" cy="0"/>
        </a:xfrm>
      </p:grpSpPr>
      <p:sp>
        <p:nvSpPr>
          <p:cNvPr id="49" name="Google Shape;49;p7"/>
          <p:cNvSpPr txBox="1"/>
          <p:nvPr>
            <p:ph type="title"/>
          </p:nvPr>
        </p:nvSpPr>
        <p:spPr>
          <a:xfrm>
            <a:off x="2469356" y="3901017"/>
            <a:ext cx="2797968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50" name="Google Shape;50;p7"/>
          <p:cNvSpPr txBox="1"/>
          <p:nvPr>
            <p:ph idx="1" type="body"/>
          </p:nvPr>
        </p:nvSpPr>
        <p:spPr>
          <a:xfrm>
            <a:off x="2468880" y="12681586"/>
            <a:ext cx="13898880" cy="26332815"/>
          </a:xfrm>
          <a:prstGeom prst="rect">
            <a:avLst/>
          </a:prstGeom>
          <a:noFill/>
          <a:ln>
            <a:noFill/>
          </a:ln>
        </p:spPr>
        <p:txBody>
          <a:bodyPr anchorCtr="0" anchor="t" bIns="156750" lIns="313500" spcFirstLastPara="1" rIns="313500" wrap="square" tIns="156750"/>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1" name="Google Shape;51;p7"/>
          <p:cNvSpPr txBox="1"/>
          <p:nvPr>
            <p:ph idx="2" type="body"/>
          </p:nvPr>
        </p:nvSpPr>
        <p:spPr>
          <a:xfrm>
            <a:off x="16550641" y="12681586"/>
            <a:ext cx="13898880" cy="26332815"/>
          </a:xfrm>
          <a:prstGeom prst="rect">
            <a:avLst/>
          </a:prstGeom>
          <a:noFill/>
          <a:ln>
            <a:noFill/>
          </a:ln>
        </p:spPr>
        <p:txBody>
          <a:bodyPr anchorCtr="0" anchor="t" bIns="156750" lIns="313500" spcFirstLastPara="1" rIns="313500" wrap="square" tIns="156750"/>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2" name="Google Shape;52;p7"/>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53" name="Google Shape;53;p7"/>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54" name="Google Shape;54;p7"/>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5" name="Shape 55"/>
        <p:cNvGrpSpPr/>
        <p:nvPr/>
      </p:nvGrpSpPr>
      <p:grpSpPr>
        <a:xfrm>
          <a:off x="0" y="0"/>
          <a:ext cx="0" cy="0"/>
          <a:chOff x="0" y="0"/>
          <a:chExt cx="0" cy="0"/>
        </a:xfrm>
      </p:grpSpPr>
      <p:sp>
        <p:nvSpPr>
          <p:cNvPr id="56" name="Google Shape;56;p8"/>
          <p:cNvSpPr txBox="1"/>
          <p:nvPr>
            <p:ph type="title"/>
          </p:nvPr>
        </p:nvSpPr>
        <p:spPr>
          <a:xfrm>
            <a:off x="1645920" y="1758316"/>
            <a:ext cx="2962655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57" name="Google Shape;57;p8"/>
          <p:cNvSpPr txBox="1"/>
          <p:nvPr>
            <p:ph idx="1" type="body"/>
          </p:nvPr>
        </p:nvSpPr>
        <p:spPr>
          <a:xfrm>
            <a:off x="1645921" y="9824086"/>
            <a:ext cx="14544675" cy="4095751"/>
          </a:xfrm>
          <a:prstGeom prst="rect">
            <a:avLst/>
          </a:prstGeom>
          <a:noFill/>
          <a:ln>
            <a:noFill/>
          </a:ln>
        </p:spPr>
        <p:txBody>
          <a:bodyPr anchorCtr="0" anchor="b" bIns="156750" lIns="313500" spcFirstLastPara="1" rIns="313500" wrap="square" tIns="156750"/>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58" name="Google Shape;58;p8"/>
          <p:cNvSpPr txBox="1"/>
          <p:nvPr>
            <p:ph idx="2" type="body"/>
          </p:nvPr>
        </p:nvSpPr>
        <p:spPr>
          <a:xfrm>
            <a:off x="1645921" y="13919836"/>
            <a:ext cx="14544675" cy="25286971"/>
          </a:xfrm>
          <a:prstGeom prst="rect">
            <a:avLst/>
          </a:prstGeom>
          <a:noFill/>
          <a:ln>
            <a:noFill/>
          </a:ln>
        </p:spPr>
        <p:txBody>
          <a:bodyPr anchorCtr="0" anchor="t" bIns="156750" lIns="313500" spcFirstLastPara="1" rIns="313500" wrap="square" tIns="156750"/>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59" name="Google Shape;59;p8"/>
          <p:cNvSpPr txBox="1"/>
          <p:nvPr>
            <p:ph idx="3" type="body"/>
          </p:nvPr>
        </p:nvSpPr>
        <p:spPr>
          <a:xfrm>
            <a:off x="16722091" y="9824086"/>
            <a:ext cx="14550390" cy="4095751"/>
          </a:xfrm>
          <a:prstGeom prst="rect">
            <a:avLst/>
          </a:prstGeom>
          <a:noFill/>
          <a:ln>
            <a:noFill/>
          </a:ln>
        </p:spPr>
        <p:txBody>
          <a:bodyPr anchorCtr="0" anchor="b" bIns="156750" lIns="313500" spcFirstLastPara="1" rIns="313500" wrap="square" tIns="156750"/>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60" name="Google Shape;60;p8"/>
          <p:cNvSpPr txBox="1"/>
          <p:nvPr>
            <p:ph idx="4" type="body"/>
          </p:nvPr>
        </p:nvSpPr>
        <p:spPr>
          <a:xfrm>
            <a:off x="16722091" y="13919836"/>
            <a:ext cx="14550390" cy="25286971"/>
          </a:xfrm>
          <a:prstGeom prst="rect">
            <a:avLst/>
          </a:prstGeom>
          <a:noFill/>
          <a:ln>
            <a:noFill/>
          </a:ln>
        </p:spPr>
        <p:txBody>
          <a:bodyPr anchorCtr="0" anchor="t" bIns="156750" lIns="313500" spcFirstLastPara="1" rIns="313500" wrap="square" tIns="156750"/>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61" name="Google Shape;61;p8"/>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62" name="Google Shape;62;p8"/>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63" name="Google Shape;63;p8"/>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9"/>
          <p:cNvSpPr txBox="1"/>
          <p:nvPr>
            <p:ph type="title"/>
          </p:nvPr>
        </p:nvSpPr>
        <p:spPr>
          <a:xfrm>
            <a:off x="2469356" y="3901017"/>
            <a:ext cx="2797968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66" name="Google Shape;66;p9"/>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67" name="Google Shape;67;p9"/>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68" name="Google Shape;68;p9"/>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9" name="Shape 69"/>
        <p:cNvGrpSpPr/>
        <p:nvPr/>
      </p:nvGrpSpPr>
      <p:grpSpPr>
        <a:xfrm>
          <a:off x="0" y="0"/>
          <a:ext cx="0" cy="0"/>
          <a:chOff x="0" y="0"/>
          <a:chExt cx="0" cy="0"/>
        </a:xfrm>
      </p:grpSpPr>
      <p:sp>
        <p:nvSpPr>
          <p:cNvPr id="70" name="Google Shape;70;p10"/>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71" name="Google Shape;71;p10"/>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72" name="Google Shape;72;p10"/>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3" name="Shape 73"/>
        <p:cNvGrpSpPr/>
        <p:nvPr/>
      </p:nvGrpSpPr>
      <p:grpSpPr>
        <a:xfrm>
          <a:off x="0" y="0"/>
          <a:ext cx="0" cy="0"/>
          <a:chOff x="0" y="0"/>
          <a:chExt cx="0" cy="0"/>
        </a:xfrm>
      </p:grpSpPr>
      <p:sp>
        <p:nvSpPr>
          <p:cNvPr id="74" name="Google Shape;74;p11"/>
          <p:cNvSpPr txBox="1"/>
          <p:nvPr>
            <p:ph type="title"/>
          </p:nvPr>
        </p:nvSpPr>
        <p:spPr>
          <a:xfrm>
            <a:off x="1645920" y="1746885"/>
            <a:ext cx="10829926" cy="7437120"/>
          </a:xfrm>
          <a:prstGeom prst="rect">
            <a:avLst/>
          </a:prstGeom>
          <a:noFill/>
          <a:ln>
            <a:noFill/>
          </a:ln>
        </p:spPr>
        <p:txBody>
          <a:bodyPr anchorCtr="0" anchor="b" bIns="156750" lIns="313500" spcFirstLastPara="1" rIns="313500" wrap="square" tIns="156750"/>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75" name="Google Shape;75;p11"/>
          <p:cNvSpPr txBox="1"/>
          <p:nvPr>
            <p:ph idx="1" type="body"/>
          </p:nvPr>
        </p:nvSpPr>
        <p:spPr>
          <a:xfrm>
            <a:off x="12870180" y="1746885"/>
            <a:ext cx="18402300" cy="37459920"/>
          </a:xfrm>
          <a:prstGeom prst="rect">
            <a:avLst/>
          </a:prstGeom>
          <a:noFill/>
          <a:ln>
            <a:noFill/>
          </a:ln>
        </p:spPr>
        <p:txBody>
          <a:bodyPr anchorCtr="0" anchor="t" bIns="156750" lIns="313500" spcFirstLastPara="1" rIns="313500" wrap="square" tIns="156750"/>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6" name="Google Shape;76;p11"/>
          <p:cNvSpPr txBox="1"/>
          <p:nvPr>
            <p:ph idx="2" type="body"/>
          </p:nvPr>
        </p:nvSpPr>
        <p:spPr>
          <a:xfrm>
            <a:off x="1645920" y="9184005"/>
            <a:ext cx="10829926" cy="30022799"/>
          </a:xfrm>
          <a:prstGeom prst="rect">
            <a:avLst/>
          </a:prstGeom>
          <a:noFill/>
          <a:ln>
            <a:noFill/>
          </a:ln>
        </p:spPr>
        <p:txBody>
          <a:bodyPr anchorCtr="0" anchor="t" bIns="156750" lIns="313500" spcFirstLastPara="1" rIns="313500" wrap="square" tIns="156750"/>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77" name="Google Shape;77;p11"/>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78" name="Google Shape;78;p11"/>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79" name="Google Shape;79;p11"/>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469356" y="3901017"/>
            <a:ext cx="2797968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11" name="Google Shape;11;p1"/>
          <p:cNvSpPr txBox="1"/>
          <p:nvPr>
            <p:ph idx="1" type="body"/>
          </p:nvPr>
        </p:nvSpPr>
        <p:spPr>
          <a:xfrm>
            <a:off x="2469356" y="12680952"/>
            <a:ext cx="27979689" cy="26333450"/>
          </a:xfrm>
          <a:prstGeom prst="rect">
            <a:avLst/>
          </a:prstGeom>
          <a:noFill/>
          <a:ln>
            <a:noFill/>
          </a:ln>
        </p:spPr>
        <p:txBody>
          <a:bodyPr anchorCtr="0" anchor="t" bIns="156750" lIns="313500" spcFirstLastPara="1" rIns="313500" wrap="square" tIns="156750"/>
          <a:lstStyle>
            <a:lvl1pPr indent="-927100" lvl="0" marL="457200" marR="0" rtl="0" algn="l">
              <a:spcBef>
                <a:spcPts val="2200"/>
              </a:spcBef>
              <a:spcAft>
                <a:spcPts val="0"/>
              </a:spcAft>
              <a:buClr>
                <a:schemeClr val="dk1"/>
              </a:buClr>
              <a:buSzPts val="11000"/>
              <a:buFont typeface="Times New Roman"/>
              <a:buChar char="•"/>
              <a:defRPr b="0" i="0" sz="11000" u="none" cap="none" strike="noStrike">
                <a:solidFill>
                  <a:schemeClr val="dk1"/>
                </a:solidFill>
                <a:latin typeface="Times New Roman"/>
                <a:ea typeface="Times New Roman"/>
                <a:cs typeface="Times New Roman"/>
                <a:sym typeface="Times New Roman"/>
              </a:defRPr>
            </a:lvl1pPr>
            <a:lvl2pPr indent="-838200" lvl="1" marL="914400" marR="0" rtl="0" algn="l">
              <a:spcBef>
                <a:spcPts val="1920"/>
              </a:spcBef>
              <a:spcAft>
                <a:spcPts val="0"/>
              </a:spcAft>
              <a:buClr>
                <a:schemeClr val="dk1"/>
              </a:buClr>
              <a:buSzPts val="9600"/>
              <a:buFont typeface="Times New Roman"/>
              <a:buChar char="–"/>
              <a:defRPr b="0" i="0" sz="9600" u="none" cap="none" strike="noStrike">
                <a:solidFill>
                  <a:schemeClr val="dk1"/>
                </a:solidFill>
                <a:latin typeface="Times New Roman"/>
                <a:ea typeface="Times New Roman"/>
                <a:cs typeface="Times New Roman"/>
                <a:sym typeface="Times New Roman"/>
              </a:defRPr>
            </a:lvl2pPr>
            <a:lvl3pPr indent="-749300" lvl="2" marL="1371600" marR="0" rtl="0" algn="l">
              <a:spcBef>
                <a:spcPts val="1640"/>
              </a:spcBef>
              <a:spcAft>
                <a:spcPts val="0"/>
              </a:spcAft>
              <a:buClr>
                <a:schemeClr val="dk1"/>
              </a:buClr>
              <a:buSzPts val="8200"/>
              <a:buFont typeface="Times New Roman"/>
              <a:buChar char="•"/>
              <a:defRPr b="0" i="0" sz="8200" u="none" cap="none" strike="noStrike">
                <a:solidFill>
                  <a:schemeClr val="dk1"/>
                </a:solidFill>
                <a:latin typeface="Times New Roman"/>
                <a:ea typeface="Times New Roman"/>
                <a:cs typeface="Times New Roman"/>
                <a:sym typeface="Times New Roman"/>
              </a:defRPr>
            </a:lvl3pPr>
            <a:lvl4pPr indent="-666750" lvl="3" marL="1828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4pPr>
            <a:lvl5pPr indent="-666750" lvl="4" marL="22860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5pPr>
            <a:lvl6pPr indent="-666750" lvl="5" marL="27432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6pPr>
            <a:lvl7pPr indent="-666750" lvl="6" marL="32004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7pPr>
            <a:lvl8pPr indent="-666750" lvl="7" marL="36576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8pPr>
            <a:lvl9pPr indent="-666750" lvl="8" marL="4114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9pPr>
          </a:lstStyle>
          <a:p/>
        </p:txBody>
      </p:sp>
      <p:sp>
        <p:nvSpPr>
          <p:cNvPr id="12" name="Google Shape;12;p1"/>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 name="Shape 24"/>
        <p:cNvGrpSpPr/>
        <p:nvPr/>
      </p:nvGrpSpPr>
      <p:grpSpPr>
        <a:xfrm>
          <a:off x="0" y="0"/>
          <a:ext cx="0" cy="0"/>
          <a:chOff x="0" y="0"/>
          <a:chExt cx="0" cy="0"/>
        </a:xfrm>
      </p:grpSpPr>
      <p:sp>
        <p:nvSpPr>
          <p:cNvPr id="25" name="Google Shape;25;p3"/>
          <p:cNvSpPr txBox="1"/>
          <p:nvPr>
            <p:ph type="title"/>
          </p:nvPr>
        </p:nvSpPr>
        <p:spPr>
          <a:xfrm>
            <a:off x="2469356" y="3901017"/>
            <a:ext cx="27979689" cy="7315200"/>
          </a:xfrm>
          <a:prstGeom prst="rect">
            <a:avLst/>
          </a:prstGeom>
          <a:noFill/>
          <a:ln>
            <a:noFill/>
          </a:ln>
        </p:spPr>
        <p:txBody>
          <a:bodyPr anchorCtr="0" anchor="ctr" bIns="156750" lIns="313500" spcFirstLastPara="1" rIns="313500" wrap="square" tIns="156750"/>
          <a:lstStyle>
            <a:lvl1pPr lvl="0"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100" u="none" cap="none" strike="noStrike">
                <a:solidFill>
                  <a:schemeClr val="dk2"/>
                </a:solidFill>
                <a:latin typeface="Times New Roman"/>
                <a:ea typeface="Times New Roman"/>
                <a:cs typeface="Times New Roman"/>
                <a:sym typeface="Times New Roman"/>
              </a:defRPr>
            </a:lvl9pPr>
          </a:lstStyle>
          <a:p/>
        </p:txBody>
      </p:sp>
      <p:sp>
        <p:nvSpPr>
          <p:cNvPr id="26" name="Google Shape;26;p3"/>
          <p:cNvSpPr txBox="1"/>
          <p:nvPr>
            <p:ph idx="1" type="body"/>
          </p:nvPr>
        </p:nvSpPr>
        <p:spPr>
          <a:xfrm>
            <a:off x="2469356" y="12680952"/>
            <a:ext cx="27979689" cy="26333450"/>
          </a:xfrm>
          <a:prstGeom prst="rect">
            <a:avLst/>
          </a:prstGeom>
          <a:noFill/>
          <a:ln>
            <a:noFill/>
          </a:ln>
        </p:spPr>
        <p:txBody>
          <a:bodyPr anchorCtr="0" anchor="t" bIns="156750" lIns="313500" spcFirstLastPara="1" rIns="313500" wrap="square" tIns="156750"/>
          <a:lstStyle>
            <a:lvl1pPr indent="-927100" lvl="0" marL="457200" marR="0" rtl="0" algn="l">
              <a:spcBef>
                <a:spcPts val="2200"/>
              </a:spcBef>
              <a:spcAft>
                <a:spcPts val="0"/>
              </a:spcAft>
              <a:buClr>
                <a:schemeClr val="dk1"/>
              </a:buClr>
              <a:buSzPts val="11000"/>
              <a:buFont typeface="Times New Roman"/>
              <a:buChar char="•"/>
              <a:defRPr b="0" i="0" sz="11000" u="none" cap="none" strike="noStrike">
                <a:solidFill>
                  <a:schemeClr val="dk1"/>
                </a:solidFill>
                <a:latin typeface="Times New Roman"/>
                <a:ea typeface="Times New Roman"/>
                <a:cs typeface="Times New Roman"/>
                <a:sym typeface="Times New Roman"/>
              </a:defRPr>
            </a:lvl1pPr>
            <a:lvl2pPr indent="-838200" lvl="1" marL="914400" marR="0" rtl="0" algn="l">
              <a:spcBef>
                <a:spcPts val="1920"/>
              </a:spcBef>
              <a:spcAft>
                <a:spcPts val="0"/>
              </a:spcAft>
              <a:buClr>
                <a:schemeClr val="dk1"/>
              </a:buClr>
              <a:buSzPts val="9600"/>
              <a:buFont typeface="Times New Roman"/>
              <a:buChar char="–"/>
              <a:defRPr b="0" i="0" sz="9600" u="none" cap="none" strike="noStrike">
                <a:solidFill>
                  <a:schemeClr val="dk1"/>
                </a:solidFill>
                <a:latin typeface="Times New Roman"/>
                <a:ea typeface="Times New Roman"/>
                <a:cs typeface="Times New Roman"/>
                <a:sym typeface="Times New Roman"/>
              </a:defRPr>
            </a:lvl2pPr>
            <a:lvl3pPr indent="-749300" lvl="2" marL="1371600" marR="0" rtl="0" algn="l">
              <a:spcBef>
                <a:spcPts val="1640"/>
              </a:spcBef>
              <a:spcAft>
                <a:spcPts val="0"/>
              </a:spcAft>
              <a:buClr>
                <a:schemeClr val="dk1"/>
              </a:buClr>
              <a:buSzPts val="8200"/>
              <a:buFont typeface="Times New Roman"/>
              <a:buChar char="•"/>
              <a:defRPr b="0" i="0" sz="8200" u="none" cap="none" strike="noStrike">
                <a:solidFill>
                  <a:schemeClr val="dk1"/>
                </a:solidFill>
                <a:latin typeface="Times New Roman"/>
                <a:ea typeface="Times New Roman"/>
                <a:cs typeface="Times New Roman"/>
                <a:sym typeface="Times New Roman"/>
              </a:defRPr>
            </a:lvl3pPr>
            <a:lvl4pPr indent="-666750" lvl="3" marL="1828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4pPr>
            <a:lvl5pPr indent="-666750" lvl="4" marL="22860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5pPr>
            <a:lvl6pPr indent="-666750" lvl="5" marL="27432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6pPr>
            <a:lvl7pPr indent="-666750" lvl="6" marL="32004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7pPr>
            <a:lvl8pPr indent="-666750" lvl="7" marL="36576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8pPr>
            <a:lvl9pPr indent="-666750" lvl="8" marL="4114800" marR="0" rtl="0" algn="l">
              <a:spcBef>
                <a:spcPts val="1380"/>
              </a:spcBef>
              <a:spcAft>
                <a:spcPts val="0"/>
              </a:spcAft>
              <a:buClr>
                <a:schemeClr val="dk1"/>
              </a:buClr>
              <a:buSzPts val="6900"/>
              <a:buFont typeface="Times New Roman"/>
              <a:buChar char="»"/>
              <a:defRPr b="0" i="0" sz="6900" u="none" cap="none" strike="noStrike">
                <a:solidFill>
                  <a:schemeClr val="dk1"/>
                </a:solidFill>
                <a:latin typeface="Times New Roman"/>
                <a:ea typeface="Times New Roman"/>
                <a:cs typeface="Times New Roman"/>
                <a:sym typeface="Times New Roman"/>
              </a:defRPr>
            </a:lvl9pPr>
          </a:lstStyle>
          <a:p/>
        </p:txBody>
      </p:sp>
      <p:sp>
        <p:nvSpPr>
          <p:cNvPr id="27" name="Google Shape;27;p3"/>
          <p:cNvSpPr txBox="1"/>
          <p:nvPr>
            <p:ph idx="10" type="dt"/>
          </p:nvPr>
        </p:nvSpPr>
        <p:spPr>
          <a:xfrm>
            <a:off x="2469356" y="39990184"/>
            <a:ext cx="6858000" cy="2925233"/>
          </a:xfrm>
          <a:prstGeom prst="rect">
            <a:avLst/>
          </a:prstGeom>
          <a:noFill/>
          <a:ln>
            <a:noFill/>
          </a:ln>
        </p:spPr>
        <p:txBody>
          <a:bodyPr anchorCtr="0" anchor="t" bIns="156750" lIns="313500" spcFirstLastPara="1" rIns="313500" wrap="square" tIns="156750"/>
          <a:lstStyle>
            <a:lvl1pPr lvl="0" marR="0" rtl="0" algn="l">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28" name="Google Shape;28;p3"/>
          <p:cNvSpPr txBox="1"/>
          <p:nvPr>
            <p:ph idx="11" type="ftr"/>
          </p:nvPr>
        </p:nvSpPr>
        <p:spPr>
          <a:xfrm>
            <a:off x="11246644" y="39990184"/>
            <a:ext cx="10425113" cy="2925233"/>
          </a:xfrm>
          <a:prstGeom prst="rect">
            <a:avLst/>
          </a:prstGeom>
          <a:noFill/>
          <a:ln>
            <a:noFill/>
          </a:ln>
        </p:spPr>
        <p:txBody>
          <a:bodyPr anchorCtr="0" anchor="t" bIns="156750" lIns="313500" spcFirstLastPara="1" rIns="313500" wrap="square" tIns="156750"/>
          <a:lstStyle>
            <a:lvl1pPr lvl="0" marR="0" rtl="0" algn="ctr">
              <a:spcBef>
                <a:spcPts val="0"/>
              </a:spcBef>
              <a:spcAft>
                <a:spcPts val="0"/>
              </a:spcAft>
              <a:buSzPts val="1400"/>
              <a:buNone/>
              <a:defRPr b="0" i="0" sz="48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FFFF00"/>
                </a:solidFill>
                <a:latin typeface="Times New Roman"/>
                <a:ea typeface="Times New Roman"/>
                <a:cs typeface="Times New Roman"/>
                <a:sym typeface="Times New Roman"/>
              </a:defRPr>
            </a:lvl9pPr>
          </a:lstStyle>
          <a:p/>
        </p:txBody>
      </p:sp>
      <p:sp>
        <p:nvSpPr>
          <p:cNvPr id="29" name="Google Shape;29;p3"/>
          <p:cNvSpPr txBox="1"/>
          <p:nvPr>
            <p:ph idx="12" type="sldNum"/>
          </p:nvPr>
        </p:nvSpPr>
        <p:spPr>
          <a:xfrm>
            <a:off x="23591044" y="39990184"/>
            <a:ext cx="6858000" cy="2925233"/>
          </a:xfrm>
          <a:prstGeom prst="rect">
            <a:avLst/>
          </a:prstGeom>
          <a:noFill/>
          <a:ln>
            <a:noFill/>
          </a:ln>
        </p:spPr>
        <p:txBody>
          <a:bodyPr anchorCtr="0" anchor="t" bIns="156750" lIns="313500" spcFirstLastPara="1" rIns="313500" wrap="square" tIns="156750">
            <a:noAutofit/>
          </a:bodyPr>
          <a:lstStyle>
            <a:lvl1pPr indent="0" lvl="0"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48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0.jpg"/><Relationship Id="rId11" Type="http://schemas.openxmlformats.org/officeDocument/2006/relationships/image" Target="../media/image2.png"/><Relationship Id="rId10" Type="http://schemas.openxmlformats.org/officeDocument/2006/relationships/image" Target="../media/image3.png"/><Relationship Id="rId12" Type="http://schemas.openxmlformats.org/officeDocument/2006/relationships/image" Target="../media/image8.png"/><Relationship Id="rId9" Type="http://schemas.openxmlformats.org/officeDocument/2006/relationships/image" Target="../media/image1.png"/><Relationship Id="rId5" Type="http://schemas.openxmlformats.org/officeDocument/2006/relationships/image" Target="../media/image5.jp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descr="This box displays no content." id="104" name="Google Shape;104;p15" title="A Strip of Color for Aesthetics"/>
          <p:cNvSpPr txBox="1"/>
          <p:nvPr/>
        </p:nvSpPr>
        <p:spPr>
          <a:xfrm>
            <a:off x="23763" y="42503134"/>
            <a:ext cx="32918400" cy="1323300"/>
          </a:xfrm>
          <a:prstGeom prst="rect">
            <a:avLst/>
          </a:prstGeom>
          <a:solidFill>
            <a:srgbClr val="274E1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8000" u="none" cap="none" strike="noStrike">
              <a:solidFill>
                <a:srgbClr val="274E13"/>
              </a:solidFill>
              <a:latin typeface="Arial"/>
              <a:ea typeface="Arial"/>
              <a:cs typeface="Arial"/>
              <a:sym typeface="Arial"/>
            </a:endParaRPr>
          </a:p>
        </p:txBody>
      </p:sp>
      <p:sp>
        <p:nvSpPr>
          <p:cNvPr id="105" name="Google Shape;105;p15"/>
          <p:cNvSpPr txBox="1"/>
          <p:nvPr/>
        </p:nvSpPr>
        <p:spPr>
          <a:xfrm>
            <a:off x="22731275" y="33549263"/>
            <a:ext cx="7796400" cy="10908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lang="en-US" sz="4800">
                <a:solidFill>
                  <a:srgbClr val="274E13"/>
                </a:solidFill>
                <a:latin typeface="Times New Roman"/>
                <a:ea typeface="Times New Roman"/>
                <a:cs typeface="Times New Roman"/>
                <a:sym typeface="Times New Roman"/>
              </a:rPr>
              <a:t>Acknowledgements</a:t>
            </a:r>
            <a:r>
              <a:rPr b="1" i="0" lang="en-US" sz="4400" u="none" cap="none" strike="noStrike">
                <a:solidFill>
                  <a:schemeClr val="accent2"/>
                </a:solidFill>
                <a:latin typeface="Arial"/>
                <a:ea typeface="Arial"/>
                <a:cs typeface="Arial"/>
                <a:sym typeface="Arial"/>
              </a:rPr>
              <a:t> </a:t>
            </a:r>
            <a:endParaRPr b="1" i="0" sz="4400" u="none" cap="none" strike="noStrike">
              <a:solidFill>
                <a:schemeClr val="accent2"/>
              </a:solidFill>
              <a:latin typeface="Arial"/>
              <a:ea typeface="Arial"/>
              <a:cs typeface="Arial"/>
              <a:sym typeface="Arial"/>
            </a:endParaRPr>
          </a:p>
        </p:txBody>
      </p:sp>
      <p:sp>
        <p:nvSpPr>
          <p:cNvPr id="106" name="Google Shape;106;p15"/>
          <p:cNvSpPr txBox="1"/>
          <p:nvPr/>
        </p:nvSpPr>
        <p:spPr>
          <a:xfrm>
            <a:off x="22552025" y="38924400"/>
            <a:ext cx="9559500" cy="2682900"/>
          </a:xfrm>
          <a:prstGeom prst="rect">
            <a:avLst/>
          </a:prstGeom>
          <a:noFill/>
          <a:ln>
            <a:noFill/>
          </a:ln>
        </p:spPr>
        <p:txBody>
          <a:bodyPr anchorCtr="0" anchor="t" bIns="156750" lIns="313500" spcFirstLastPara="1" rIns="313500" wrap="square" tIns="156750">
            <a:noAutofit/>
          </a:bodyPr>
          <a:lstStyle/>
          <a:p>
            <a:pPr indent="0" lvl="0" marL="0" rtl="0" algn="l">
              <a:lnSpc>
                <a:spcPct val="200000"/>
              </a:lnSpc>
              <a:spcBef>
                <a:spcPts val="0"/>
              </a:spcBef>
              <a:spcAft>
                <a:spcPts val="0"/>
              </a:spcAft>
              <a:buNone/>
            </a:pPr>
            <a:r>
              <a:rPr lang="en-US">
                <a:solidFill>
                  <a:srgbClr val="333333"/>
                </a:solidFill>
                <a:highlight>
                  <a:srgbClr val="FFFFFF"/>
                </a:highlight>
                <a:latin typeface="Times New Roman"/>
                <a:ea typeface="Times New Roman"/>
                <a:cs typeface="Times New Roman"/>
                <a:sym typeface="Times New Roman"/>
              </a:rPr>
              <a:t>Mohmoud, Nidal, et al. “Adapting High-Rate Anaerobic Treatment to Middle East Conditions.” </a:t>
            </a:r>
            <a:r>
              <a:rPr i="1" lang="en-US">
                <a:solidFill>
                  <a:srgbClr val="333333"/>
                </a:solidFill>
                <a:highlight>
                  <a:srgbClr val="FFFFFF"/>
                </a:highlight>
                <a:latin typeface="Times New Roman"/>
                <a:ea typeface="Times New Roman"/>
                <a:cs typeface="Times New Roman"/>
                <a:sym typeface="Times New Roman"/>
              </a:rPr>
              <a:t>Efficient Management of Wastewater</a:t>
            </a:r>
            <a:r>
              <a:rPr lang="en-US">
                <a:solidFill>
                  <a:srgbClr val="333333"/>
                </a:solidFill>
                <a:highlight>
                  <a:srgbClr val="FFFFFF"/>
                </a:highlight>
                <a:latin typeface="Times New Roman"/>
                <a:ea typeface="Times New Roman"/>
                <a:cs typeface="Times New Roman"/>
                <a:sym typeface="Times New Roman"/>
              </a:rPr>
              <a:t>, 2008, pp. 402–442., doi:10.1007/978-3-540-74492-4_13. Chapter 16</a:t>
            </a:r>
            <a:endParaRPr>
              <a:solidFill>
                <a:srgbClr val="333333"/>
              </a:solidFill>
              <a:highlight>
                <a:srgbClr val="FFFFFF"/>
              </a:highlight>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US">
                <a:solidFill>
                  <a:srgbClr val="333333"/>
                </a:solidFill>
                <a:highlight>
                  <a:srgbClr val="FFFFFF"/>
                </a:highlight>
                <a:latin typeface="Times New Roman"/>
                <a:ea typeface="Times New Roman"/>
                <a:cs typeface="Times New Roman"/>
                <a:sym typeface="Times New Roman"/>
              </a:rPr>
              <a:t>Zhang, Ruihong, et al. “UC DAVIS RENEWABLE ENERGY ANAEROBIC DIGESTION PROJECT Feedstock Analysis and Performance Assessment.” </a:t>
            </a:r>
            <a:r>
              <a:rPr i="1" lang="en-US">
                <a:solidFill>
                  <a:srgbClr val="333333"/>
                </a:solidFill>
                <a:highlight>
                  <a:srgbClr val="FFFFFF"/>
                </a:highlight>
                <a:latin typeface="Times New Roman"/>
                <a:ea typeface="Times New Roman"/>
                <a:cs typeface="Times New Roman"/>
                <a:sym typeface="Times New Roman"/>
              </a:rPr>
              <a:t>University of California, Davis</a:t>
            </a:r>
            <a:r>
              <a:rPr lang="en-US">
                <a:solidFill>
                  <a:srgbClr val="333333"/>
                </a:solidFill>
                <a:highlight>
                  <a:srgbClr val="FFFFFF"/>
                </a:highlight>
                <a:latin typeface="Times New Roman"/>
                <a:ea typeface="Times New Roman"/>
                <a:cs typeface="Times New Roman"/>
                <a:sym typeface="Times New Roman"/>
              </a:rPr>
              <a:t>, Mar. 2017, doi:CEC-500-2017-021.</a:t>
            </a:r>
            <a:endParaRPr>
              <a:solidFill>
                <a:srgbClr val="333333"/>
              </a:solidFill>
              <a:highlight>
                <a:srgbClr val="FFFFFF"/>
              </a:highlight>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US">
                <a:solidFill>
                  <a:srgbClr val="333333"/>
                </a:solidFill>
                <a:highlight>
                  <a:srgbClr val="FFFFFF"/>
                </a:highlight>
                <a:latin typeface="Times New Roman"/>
                <a:ea typeface="Times New Roman"/>
                <a:cs typeface="Times New Roman"/>
                <a:sym typeface="Times New Roman"/>
              </a:rPr>
              <a:t>Stuckey, David C. “Anaerobic Baffled Reactor (ABR) for Wastewater Treatment.” </a:t>
            </a:r>
            <a:r>
              <a:rPr i="1" lang="en-US">
                <a:solidFill>
                  <a:srgbClr val="333333"/>
                </a:solidFill>
                <a:latin typeface="Times New Roman"/>
                <a:ea typeface="Times New Roman"/>
                <a:cs typeface="Times New Roman"/>
                <a:sym typeface="Times New Roman"/>
              </a:rPr>
              <a:t>Environmental Anaerobic Technology</a:t>
            </a:r>
            <a:r>
              <a:rPr lang="en-US">
                <a:solidFill>
                  <a:srgbClr val="333333"/>
                </a:solidFill>
                <a:highlight>
                  <a:srgbClr val="FFFFFF"/>
                </a:highlight>
                <a:latin typeface="Times New Roman"/>
                <a:ea typeface="Times New Roman"/>
                <a:cs typeface="Times New Roman"/>
                <a:sym typeface="Times New Roman"/>
              </a:rPr>
              <a:t>, 2010, pp. 163–184., doi:10.1142/9781848165434_0008.</a:t>
            </a:r>
            <a:endParaRPr>
              <a:solidFill>
                <a:srgbClr val="333333"/>
              </a:solidFill>
              <a:highlight>
                <a:srgbClr val="FFFFFF"/>
              </a:highlight>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t/>
            </a:r>
            <a:endParaRPr sz="1100">
              <a:solidFill>
                <a:srgbClr val="333333"/>
              </a:solidFill>
              <a:highlight>
                <a:srgbClr val="FFFFFF"/>
              </a:highlight>
              <a:latin typeface="Times New Roman"/>
              <a:ea typeface="Times New Roman"/>
              <a:cs typeface="Times New Roman"/>
              <a:sym typeface="Times New Roman"/>
            </a:endParaRPr>
          </a:p>
        </p:txBody>
      </p:sp>
      <p:sp>
        <p:nvSpPr>
          <p:cNvPr id="107" name="Google Shape;107;p15"/>
          <p:cNvSpPr txBox="1"/>
          <p:nvPr/>
        </p:nvSpPr>
        <p:spPr>
          <a:xfrm>
            <a:off x="22683825" y="37907988"/>
            <a:ext cx="6746400" cy="9312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i="0" lang="en-US" sz="4800" u="none" cap="none" strike="noStrike">
                <a:solidFill>
                  <a:srgbClr val="274E13"/>
                </a:solidFill>
                <a:latin typeface="Times New Roman"/>
                <a:ea typeface="Times New Roman"/>
                <a:cs typeface="Times New Roman"/>
                <a:sym typeface="Times New Roman"/>
              </a:rPr>
              <a:t>Literature Cited</a:t>
            </a:r>
            <a:endParaRPr b="1" i="0" sz="4800" u="none" cap="none" strike="noStrike">
              <a:solidFill>
                <a:srgbClr val="274E13"/>
              </a:solidFill>
              <a:latin typeface="Times New Roman"/>
              <a:ea typeface="Times New Roman"/>
              <a:cs typeface="Times New Roman"/>
              <a:sym typeface="Times New Roman"/>
            </a:endParaRPr>
          </a:p>
        </p:txBody>
      </p:sp>
      <p:sp>
        <p:nvSpPr>
          <p:cNvPr id="108" name="Google Shape;108;p15"/>
          <p:cNvSpPr txBox="1"/>
          <p:nvPr/>
        </p:nvSpPr>
        <p:spPr>
          <a:xfrm>
            <a:off x="22731275" y="22661775"/>
            <a:ext cx="9559500" cy="5046300"/>
          </a:xfrm>
          <a:prstGeom prst="rect">
            <a:avLst/>
          </a:prstGeom>
          <a:noFill/>
          <a:ln>
            <a:noFill/>
          </a:ln>
        </p:spPr>
        <p:txBody>
          <a:bodyPr anchorCtr="0" anchor="t" bIns="156750" lIns="313500" spcFirstLastPara="1" rIns="313500" wrap="square" tIns="156750">
            <a:noAutofit/>
          </a:bodyPr>
          <a:lstStyle/>
          <a:p>
            <a:pPr indent="-381000" lvl="0" marL="457200" marR="0" rtl="0" algn="l">
              <a:spcBef>
                <a:spcPts val="56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Fully automate the entire anaerobic digestion system, which would make it usable by anyone.</a:t>
            </a:r>
            <a:endParaRPr sz="2400">
              <a:solidFill>
                <a:schemeClr val="dk1"/>
              </a:solidFill>
              <a:latin typeface="Times New Roman"/>
              <a:ea typeface="Times New Roman"/>
              <a:cs typeface="Times New Roman"/>
              <a:sym typeface="Times New Roman"/>
            </a:endParaRPr>
          </a:p>
          <a:p>
            <a:pPr indent="0" lvl="0" marL="457200" marR="0" rtl="0" algn="l">
              <a:spcBef>
                <a:spcPts val="560"/>
              </a:spcBef>
              <a:spcAft>
                <a:spcPts val="0"/>
              </a:spcAft>
              <a:buNone/>
            </a:pPr>
            <a:r>
              <a:t/>
            </a:r>
            <a:endParaRPr sz="2400">
              <a:solidFill>
                <a:schemeClr val="dk1"/>
              </a:solidFill>
              <a:latin typeface="Times New Roman"/>
              <a:ea typeface="Times New Roman"/>
              <a:cs typeface="Times New Roman"/>
              <a:sym typeface="Times New Roman"/>
            </a:endParaRPr>
          </a:p>
          <a:p>
            <a:pPr indent="-381000" lvl="0" marL="457200" marR="0" rtl="0" algn="l">
              <a:spcBef>
                <a:spcPts val="56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Collect biogas and use to generate electricity via methane fuel cell technology</a:t>
            </a:r>
            <a:endParaRPr sz="2400">
              <a:solidFill>
                <a:schemeClr val="dk1"/>
              </a:solidFill>
              <a:latin typeface="Times New Roman"/>
              <a:ea typeface="Times New Roman"/>
              <a:cs typeface="Times New Roman"/>
              <a:sym typeface="Times New Roman"/>
            </a:endParaRPr>
          </a:p>
          <a:p>
            <a:pPr indent="0" lvl="0" marL="457200" marR="0" rtl="0" algn="l">
              <a:spcBef>
                <a:spcPts val="560"/>
              </a:spcBef>
              <a:spcAft>
                <a:spcPts val="0"/>
              </a:spcAft>
              <a:buNone/>
            </a:pPr>
            <a:r>
              <a:t/>
            </a:r>
            <a:endParaRPr sz="2400">
              <a:solidFill>
                <a:schemeClr val="dk1"/>
              </a:solidFill>
              <a:latin typeface="Times New Roman"/>
              <a:ea typeface="Times New Roman"/>
              <a:cs typeface="Times New Roman"/>
              <a:sym typeface="Times New Roman"/>
            </a:endParaRPr>
          </a:p>
          <a:p>
            <a:pPr indent="-381000" lvl="0" marL="457200" marR="0" rtl="0" algn="l">
              <a:spcBef>
                <a:spcPts val="56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Improve the efficiency of biogas collection by balancing the hydrolysis and methanogenesis stages</a:t>
            </a:r>
            <a:endParaRPr sz="2400">
              <a:solidFill>
                <a:schemeClr val="dk1"/>
              </a:solidFill>
              <a:latin typeface="Times New Roman"/>
              <a:ea typeface="Times New Roman"/>
              <a:cs typeface="Times New Roman"/>
              <a:sym typeface="Times New Roman"/>
            </a:endParaRPr>
          </a:p>
          <a:p>
            <a:pPr indent="0" lvl="0" marL="457200" marR="0" rtl="0" algn="l">
              <a:spcBef>
                <a:spcPts val="560"/>
              </a:spcBef>
              <a:spcAft>
                <a:spcPts val="0"/>
              </a:spcAft>
              <a:buNone/>
            </a:pPr>
            <a:r>
              <a:t/>
            </a:r>
            <a:endParaRPr sz="2400">
              <a:solidFill>
                <a:schemeClr val="dk1"/>
              </a:solidFill>
              <a:latin typeface="Times New Roman"/>
              <a:ea typeface="Times New Roman"/>
              <a:cs typeface="Times New Roman"/>
              <a:sym typeface="Times New Roman"/>
            </a:endParaRPr>
          </a:p>
          <a:p>
            <a:pPr indent="-381000" lvl="0" marL="457200" marR="0" rtl="0" algn="l">
              <a:spcBef>
                <a:spcPts val="56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Continue to streamline and institutionalize the food waste collection.</a:t>
            </a:r>
            <a:endParaRPr sz="2400">
              <a:solidFill>
                <a:schemeClr val="dk1"/>
              </a:solidFill>
              <a:latin typeface="Times New Roman"/>
              <a:ea typeface="Times New Roman"/>
              <a:cs typeface="Times New Roman"/>
              <a:sym typeface="Times New Roman"/>
            </a:endParaRPr>
          </a:p>
        </p:txBody>
      </p:sp>
      <p:sp>
        <p:nvSpPr>
          <p:cNvPr id="109" name="Google Shape;109;p15"/>
          <p:cNvSpPr txBox="1"/>
          <p:nvPr/>
        </p:nvSpPr>
        <p:spPr>
          <a:xfrm>
            <a:off x="22631275" y="21401725"/>
            <a:ext cx="4634700" cy="9312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i="0" lang="en-US" sz="4800" u="none" cap="none" strike="noStrike">
                <a:solidFill>
                  <a:srgbClr val="274E13"/>
                </a:solidFill>
                <a:latin typeface="Times New Roman"/>
                <a:ea typeface="Times New Roman"/>
                <a:cs typeface="Times New Roman"/>
                <a:sym typeface="Times New Roman"/>
              </a:rPr>
              <a:t>Future Goals</a:t>
            </a:r>
            <a:endParaRPr b="1" i="0" sz="4800" u="none" cap="none" strike="noStrike">
              <a:solidFill>
                <a:srgbClr val="274E13"/>
              </a:solidFill>
              <a:latin typeface="Times New Roman"/>
              <a:ea typeface="Times New Roman"/>
              <a:cs typeface="Times New Roman"/>
              <a:sym typeface="Times New Roman"/>
            </a:endParaRPr>
          </a:p>
        </p:txBody>
      </p:sp>
      <p:sp>
        <p:nvSpPr>
          <p:cNvPr id="110" name="Google Shape;110;p15"/>
          <p:cNvSpPr txBox="1"/>
          <p:nvPr/>
        </p:nvSpPr>
        <p:spPr>
          <a:xfrm>
            <a:off x="9850728" y="5732109"/>
            <a:ext cx="6746400" cy="13965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i="0" lang="en-US" sz="4800" u="none" cap="none" strike="noStrike">
                <a:solidFill>
                  <a:srgbClr val="274E13"/>
                </a:solidFill>
                <a:latin typeface="Times New Roman"/>
                <a:ea typeface="Times New Roman"/>
                <a:cs typeface="Times New Roman"/>
                <a:sym typeface="Times New Roman"/>
              </a:rPr>
              <a:t>Results </a:t>
            </a:r>
            <a:endParaRPr b="1" i="0" sz="4800" u="none" cap="none" strike="noStrike">
              <a:solidFill>
                <a:srgbClr val="274E13"/>
              </a:solidFill>
              <a:latin typeface="Times New Roman"/>
              <a:ea typeface="Times New Roman"/>
              <a:cs typeface="Times New Roman"/>
              <a:sym typeface="Times New Roman"/>
            </a:endParaRPr>
          </a:p>
        </p:txBody>
      </p:sp>
      <p:sp>
        <p:nvSpPr>
          <p:cNvPr id="111" name="Google Shape;111;p15"/>
          <p:cNvSpPr txBox="1"/>
          <p:nvPr/>
        </p:nvSpPr>
        <p:spPr>
          <a:xfrm>
            <a:off x="737446" y="22447163"/>
            <a:ext cx="7433400" cy="10908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lang="en-US" sz="4800">
                <a:solidFill>
                  <a:srgbClr val="274E13"/>
                </a:solidFill>
                <a:latin typeface="Times New Roman"/>
                <a:ea typeface="Times New Roman"/>
                <a:cs typeface="Times New Roman"/>
                <a:sym typeface="Times New Roman"/>
              </a:rPr>
              <a:t>Methods</a:t>
            </a:r>
            <a:endParaRPr b="1" i="0" sz="4800" u="none" cap="none" strike="noStrike">
              <a:solidFill>
                <a:srgbClr val="274E13"/>
              </a:solidFill>
              <a:latin typeface="Times New Roman"/>
              <a:ea typeface="Times New Roman"/>
              <a:cs typeface="Times New Roman"/>
              <a:sym typeface="Times New Roman"/>
            </a:endParaRPr>
          </a:p>
        </p:txBody>
      </p:sp>
      <p:sp>
        <p:nvSpPr>
          <p:cNvPr id="112" name="Google Shape;112;p15"/>
          <p:cNvSpPr txBox="1"/>
          <p:nvPr/>
        </p:nvSpPr>
        <p:spPr>
          <a:xfrm>
            <a:off x="860925" y="14390363"/>
            <a:ext cx="4917300" cy="13233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i="0" lang="en-US" sz="4800" u="none" cap="none" strike="noStrike">
                <a:solidFill>
                  <a:srgbClr val="274E13"/>
                </a:solidFill>
                <a:latin typeface="Times New Roman"/>
                <a:ea typeface="Times New Roman"/>
                <a:cs typeface="Times New Roman"/>
                <a:sym typeface="Times New Roman"/>
              </a:rPr>
              <a:t>Project Goals</a:t>
            </a:r>
            <a:endParaRPr b="1" i="0" sz="4800" u="none" cap="none" strike="noStrike">
              <a:solidFill>
                <a:srgbClr val="274E13"/>
              </a:solidFill>
              <a:latin typeface="Times New Roman"/>
              <a:ea typeface="Times New Roman"/>
              <a:cs typeface="Times New Roman"/>
              <a:sym typeface="Times New Roman"/>
            </a:endParaRPr>
          </a:p>
        </p:txBody>
      </p:sp>
      <p:sp>
        <p:nvSpPr>
          <p:cNvPr id="113" name="Google Shape;113;p15"/>
          <p:cNvSpPr txBox="1"/>
          <p:nvPr>
            <p:ph idx="1" type="body"/>
          </p:nvPr>
        </p:nvSpPr>
        <p:spPr>
          <a:xfrm>
            <a:off x="820131" y="5732103"/>
            <a:ext cx="9201000" cy="13965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i="0" lang="en-US" sz="4800" u="none" cap="none" strike="noStrike">
                <a:solidFill>
                  <a:srgbClr val="274E13"/>
                </a:solidFill>
              </a:rPr>
              <a:t>Introduction</a:t>
            </a:r>
            <a:endParaRPr i="0" sz="4800" u="none" cap="none" strike="noStrike">
              <a:solidFill>
                <a:srgbClr val="274E13"/>
              </a:solidFill>
            </a:endParaRPr>
          </a:p>
        </p:txBody>
      </p:sp>
      <p:sp>
        <p:nvSpPr>
          <p:cNvPr id="114" name="Google Shape;114;p15"/>
          <p:cNvSpPr txBox="1"/>
          <p:nvPr>
            <p:ph type="title"/>
          </p:nvPr>
        </p:nvSpPr>
        <p:spPr>
          <a:xfrm>
            <a:off x="11925" y="0"/>
            <a:ext cx="32942100" cy="5732100"/>
          </a:xfrm>
          <a:prstGeom prst="rect">
            <a:avLst/>
          </a:prstGeom>
          <a:solidFill>
            <a:srgbClr val="274E13"/>
          </a:solidFill>
          <a:ln>
            <a:noFill/>
          </a:ln>
        </p:spPr>
        <p:txBody>
          <a:bodyPr anchorCtr="0" anchor="ctr" bIns="156750" lIns="313500" spcFirstLastPara="1" rIns="313500" wrap="square" tIns="156750">
            <a:noAutofit/>
          </a:bodyPr>
          <a:lstStyle/>
          <a:p>
            <a:pPr indent="0" lvl="0" marL="0" marR="0" rtl="0" algn="l">
              <a:spcBef>
                <a:spcPts val="0"/>
              </a:spcBef>
              <a:spcAft>
                <a:spcPts val="0"/>
              </a:spcAft>
              <a:buNone/>
            </a:pPr>
            <a:r>
              <a:rPr b="1" lang="en-US" sz="9000">
                <a:solidFill>
                  <a:srgbClr val="FFFFFF"/>
                </a:solidFill>
              </a:rPr>
              <a:t>       </a:t>
            </a:r>
            <a:endParaRPr b="1" sz="9000">
              <a:solidFill>
                <a:srgbClr val="FFFFFF"/>
              </a:solidFill>
            </a:endParaRPr>
          </a:p>
          <a:p>
            <a:pPr indent="0" lvl="0" marL="1828800" marR="0" rtl="0" algn="l">
              <a:spcBef>
                <a:spcPts val="0"/>
              </a:spcBef>
              <a:spcAft>
                <a:spcPts val="0"/>
              </a:spcAft>
              <a:buNone/>
            </a:pPr>
            <a:r>
              <a:rPr b="1" i="0" lang="en-US" sz="9000" u="none" cap="none" strike="noStrike">
                <a:solidFill>
                  <a:srgbClr val="FFFFFF"/>
                </a:solidFill>
              </a:rPr>
              <a:t>T</a:t>
            </a:r>
            <a:r>
              <a:rPr b="1" lang="en-US" sz="9000">
                <a:solidFill>
                  <a:srgbClr val="FFFFFF"/>
                </a:solidFill>
              </a:rPr>
              <a:t>he BioEnergy Project</a:t>
            </a:r>
            <a:br>
              <a:rPr b="1" i="0" lang="en-US" sz="24200" u="none" cap="none" strike="noStrike">
                <a:solidFill>
                  <a:srgbClr val="FFFFFF"/>
                </a:solidFill>
              </a:rPr>
            </a:br>
            <a:r>
              <a:rPr b="1" lang="en-US" sz="6000">
                <a:solidFill>
                  <a:srgbClr val="FFFFFF"/>
                </a:solidFill>
              </a:rPr>
              <a:t>Enid Partika</a:t>
            </a:r>
            <a:endParaRPr i="0" sz="6000" u="none" cap="none" strike="noStrike">
              <a:solidFill>
                <a:srgbClr val="FFFFFF"/>
              </a:solidFill>
            </a:endParaRPr>
          </a:p>
        </p:txBody>
      </p:sp>
      <p:pic>
        <p:nvPicPr>
          <p:cNvPr id="115" name="Google Shape;115;p15"/>
          <p:cNvPicPr preferRelativeResize="0"/>
          <p:nvPr/>
        </p:nvPicPr>
        <p:blipFill>
          <a:blip r:embed="rId3">
            <a:alphaModFix/>
          </a:blip>
          <a:stretch>
            <a:fillRect/>
          </a:stretch>
        </p:blipFill>
        <p:spPr>
          <a:xfrm>
            <a:off x="737450" y="23936487"/>
            <a:ext cx="8860200" cy="6459441"/>
          </a:xfrm>
          <a:prstGeom prst="rect">
            <a:avLst/>
          </a:prstGeom>
          <a:noFill/>
          <a:ln>
            <a:noFill/>
          </a:ln>
        </p:spPr>
      </p:pic>
      <p:pic>
        <p:nvPicPr>
          <p:cNvPr id="116" name="Google Shape;116;p15"/>
          <p:cNvPicPr preferRelativeResize="0"/>
          <p:nvPr/>
        </p:nvPicPr>
        <p:blipFill rotWithShape="1">
          <a:blip r:embed="rId4">
            <a:alphaModFix/>
          </a:blip>
          <a:srcRect b="0" l="26133" r="0" t="0"/>
          <a:stretch/>
        </p:blipFill>
        <p:spPr>
          <a:xfrm>
            <a:off x="24249072" y="28306019"/>
            <a:ext cx="6746397" cy="4645306"/>
          </a:xfrm>
          <a:prstGeom prst="rect">
            <a:avLst/>
          </a:prstGeom>
          <a:noFill/>
          <a:ln>
            <a:noFill/>
          </a:ln>
        </p:spPr>
      </p:pic>
      <p:pic>
        <p:nvPicPr>
          <p:cNvPr id="117" name="Google Shape;117;p15"/>
          <p:cNvPicPr preferRelativeResize="0"/>
          <p:nvPr/>
        </p:nvPicPr>
        <p:blipFill>
          <a:blip r:embed="rId5">
            <a:alphaModFix/>
          </a:blip>
          <a:stretch>
            <a:fillRect/>
          </a:stretch>
        </p:blipFill>
        <p:spPr>
          <a:xfrm>
            <a:off x="27484934" y="1589708"/>
            <a:ext cx="3995747" cy="3220550"/>
          </a:xfrm>
          <a:prstGeom prst="rect">
            <a:avLst/>
          </a:prstGeom>
          <a:noFill/>
          <a:ln>
            <a:noFill/>
          </a:ln>
        </p:spPr>
      </p:pic>
      <p:pic>
        <p:nvPicPr>
          <p:cNvPr id="118" name="Google Shape;118;p15"/>
          <p:cNvPicPr preferRelativeResize="0"/>
          <p:nvPr/>
        </p:nvPicPr>
        <p:blipFill>
          <a:blip r:embed="rId6">
            <a:alphaModFix/>
          </a:blip>
          <a:stretch>
            <a:fillRect/>
          </a:stretch>
        </p:blipFill>
        <p:spPr>
          <a:xfrm>
            <a:off x="17152978" y="2109700"/>
            <a:ext cx="8732699" cy="2180554"/>
          </a:xfrm>
          <a:prstGeom prst="rect">
            <a:avLst/>
          </a:prstGeom>
          <a:noFill/>
          <a:ln>
            <a:noFill/>
          </a:ln>
        </p:spPr>
      </p:pic>
      <p:sp>
        <p:nvSpPr>
          <p:cNvPr id="119" name="Google Shape;119;p15"/>
          <p:cNvSpPr txBox="1"/>
          <p:nvPr/>
        </p:nvSpPr>
        <p:spPr>
          <a:xfrm>
            <a:off x="1042425" y="15579770"/>
            <a:ext cx="7433400" cy="6513300"/>
          </a:xfrm>
          <a:prstGeom prst="rect">
            <a:avLst/>
          </a:prstGeom>
          <a:noFill/>
          <a:ln>
            <a:noFill/>
          </a:ln>
        </p:spPr>
        <p:txBody>
          <a:bodyPr anchorCtr="0" anchor="t" bIns="91425" lIns="91425" spcFirstLastPara="1" rIns="91425" wrap="square" tIns="91425">
            <a:noAutofit/>
          </a:bodyPr>
          <a:lstStyle/>
          <a:p>
            <a:pPr indent="-406400" lvl="0" marL="457200" rtl="0" algn="l">
              <a:lnSpc>
                <a:spcPct val="90000"/>
              </a:lnSpc>
              <a:spcBef>
                <a:spcPts val="100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Establish permanent food waste collection system within university</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1000"/>
              </a:spcBef>
              <a:spcAft>
                <a:spcPts val="0"/>
              </a:spcAft>
              <a:buNone/>
            </a:pPr>
            <a:r>
              <a:t/>
            </a:r>
            <a:endParaRPr sz="2800">
              <a:latin typeface="Times New Roman"/>
              <a:ea typeface="Times New Roman"/>
              <a:cs typeface="Times New Roman"/>
              <a:sym typeface="Times New Roman"/>
            </a:endParaRPr>
          </a:p>
          <a:p>
            <a:pPr indent="-406400" lvl="0" marL="457200" rtl="0" algn="l">
              <a:lnSpc>
                <a:spcPct val="90000"/>
              </a:lnSpc>
              <a:spcBef>
                <a:spcPts val="100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Improve System Efficiency by controlling Environmental Factors</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1000"/>
              </a:spcBef>
              <a:spcAft>
                <a:spcPts val="0"/>
              </a:spcAft>
              <a:buNone/>
            </a:pPr>
            <a:r>
              <a:t/>
            </a:r>
            <a:endParaRPr sz="2800">
              <a:latin typeface="Times New Roman"/>
              <a:ea typeface="Times New Roman"/>
              <a:cs typeface="Times New Roman"/>
              <a:sym typeface="Times New Roman"/>
            </a:endParaRPr>
          </a:p>
          <a:p>
            <a:pPr indent="-406400" lvl="0" marL="457200" rtl="0" algn="l">
              <a:lnSpc>
                <a:spcPct val="90000"/>
              </a:lnSpc>
              <a:spcBef>
                <a:spcPts val="100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Grow food with fertilizer from digestate</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1000"/>
              </a:spcBef>
              <a:spcAft>
                <a:spcPts val="0"/>
              </a:spcAft>
              <a:buNone/>
            </a:pPr>
            <a:r>
              <a:t/>
            </a:r>
            <a:endParaRPr sz="2800">
              <a:latin typeface="Times New Roman"/>
              <a:ea typeface="Times New Roman"/>
              <a:cs typeface="Times New Roman"/>
              <a:sym typeface="Times New Roman"/>
            </a:endParaRPr>
          </a:p>
          <a:p>
            <a:pPr indent="-406400" lvl="0" marL="457200" rtl="0" algn="l">
              <a:lnSpc>
                <a:spcPct val="90000"/>
              </a:lnSpc>
              <a:spcBef>
                <a:spcPts val="100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Achieve biogas generation and generation rate</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1000"/>
              </a:spcBef>
              <a:spcAft>
                <a:spcPts val="0"/>
              </a:spcAft>
              <a:buNone/>
            </a:pPr>
            <a:r>
              <a:t/>
            </a:r>
            <a:endParaRPr sz="2800">
              <a:latin typeface="Times New Roman"/>
              <a:ea typeface="Times New Roman"/>
              <a:cs typeface="Times New Roman"/>
              <a:sym typeface="Times New Roman"/>
            </a:endParaRPr>
          </a:p>
          <a:p>
            <a:pPr indent="-406400" lvl="0" marL="457200" rtl="0" algn="l">
              <a:lnSpc>
                <a:spcPct val="90000"/>
              </a:lnSpc>
              <a:spcBef>
                <a:spcPts val="100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Analyze the anaerobic digestion market availability</a:t>
            </a:r>
            <a:endParaRPr sz="2800">
              <a:solidFill>
                <a:srgbClr val="000000"/>
              </a:solidFill>
              <a:latin typeface="Times New Roman"/>
              <a:ea typeface="Times New Roman"/>
              <a:cs typeface="Times New Roman"/>
              <a:sym typeface="Times New Roman"/>
            </a:endParaRPr>
          </a:p>
        </p:txBody>
      </p:sp>
      <p:sp>
        <p:nvSpPr>
          <p:cNvPr id="120" name="Google Shape;120;p15"/>
          <p:cNvSpPr txBox="1"/>
          <p:nvPr/>
        </p:nvSpPr>
        <p:spPr>
          <a:xfrm>
            <a:off x="860925" y="6968672"/>
            <a:ext cx="7796400" cy="742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rPr lang="en-US" sz="2800">
                <a:solidFill>
                  <a:srgbClr val="000000"/>
                </a:solidFill>
                <a:latin typeface="Times New Roman"/>
                <a:ea typeface="Times New Roman"/>
                <a:cs typeface="Times New Roman"/>
                <a:sym typeface="Times New Roman"/>
              </a:rPr>
              <a:t>Anaerobic digestion technology uses the metabolism of anaerobic bacteria to convert food waste into methane, carbon dioxide, and other trace gases, in addition to sludge byproduct that can be converted into fertilizer. While anaerobic digestion has been a technology used for many centuries, it has not yet been taken to the 21</a:t>
            </a:r>
            <a:r>
              <a:rPr baseline="30000" lang="en-US" sz="2800">
                <a:solidFill>
                  <a:srgbClr val="000000"/>
                </a:solidFill>
                <a:latin typeface="Times New Roman"/>
                <a:ea typeface="Times New Roman"/>
                <a:cs typeface="Times New Roman"/>
                <a:sym typeface="Times New Roman"/>
              </a:rPr>
              <a:t>st</a:t>
            </a:r>
            <a:r>
              <a:rPr lang="en-US" sz="2800">
                <a:solidFill>
                  <a:srgbClr val="000000"/>
                </a:solidFill>
                <a:latin typeface="Times New Roman"/>
                <a:ea typeface="Times New Roman"/>
                <a:cs typeface="Times New Roman"/>
                <a:sym typeface="Times New Roman"/>
              </a:rPr>
              <a:t> century in terms of use in the modern urban small-scale setting. This project aims to tackle the trilemma of overfilling landfills, climate change, and increasing energy and food demand by using anaerobic digestion to convert food waste from local restaurant vendors into organic produce via hydroponics and biogas for heat, cooking, and electricity. </a:t>
            </a:r>
            <a:endParaRPr sz="2800">
              <a:solidFill>
                <a:srgbClr val="385623"/>
              </a:solidFill>
              <a:highlight>
                <a:srgbClr val="FFFFFF"/>
              </a:highlight>
              <a:latin typeface="Times New Roman"/>
              <a:ea typeface="Times New Roman"/>
              <a:cs typeface="Times New Roman"/>
              <a:sym typeface="Times New Roman"/>
            </a:endParaRPr>
          </a:p>
        </p:txBody>
      </p:sp>
      <p:pic>
        <p:nvPicPr>
          <p:cNvPr id="121" name="Google Shape;121;p15"/>
          <p:cNvPicPr preferRelativeResize="0"/>
          <p:nvPr/>
        </p:nvPicPr>
        <p:blipFill>
          <a:blip r:embed="rId7">
            <a:alphaModFix/>
          </a:blip>
          <a:stretch>
            <a:fillRect/>
          </a:stretch>
        </p:blipFill>
        <p:spPr>
          <a:xfrm>
            <a:off x="10313725" y="7350700"/>
            <a:ext cx="4968675" cy="6513273"/>
          </a:xfrm>
          <a:prstGeom prst="rect">
            <a:avLst/>
          </a:prstGeom>
          <a:noFill/>
          <a:ln>
            <a:noFill/>
          </a:ln>
        </p:spPr>
      </p:pic>
      <p:pic>
        <p:nvPicPr>
          <p:cNvPr id="122" name="Google Shape;122;p15"/>
          <p:cNvPicPr preferRelativeResize="0"/>
          <p:nvPr/>
        </p:nvPicPr>
        <p:blipFill rotWithShape="1">
          <a:blip r:embed="rId8">
            <a:alphaModFix/>
          </a:blip>
          <a:srcRect b="0" l="13634" r="40703" t="0"/>
          <a:stretch/>
        </p:blipFill>
        <p:spPr>
          <a:xfrm>
            <a:off x="16938800" y="7505775"/>
            <a:ext cx="4536624" cy="6197225"/>
          </a:xfrm>
          <a:prstGeom prst="rect">
            <a:avLst/>
          </a:prstGeom>
          <a:noFill/>
          <a:ln cap="flat" cmpd="sng" w="101600">
            <a:solidFill>
              <a:srgbClr val="38761D"/>
            </a:solidFill>
            <a:prstDash val="solid"/>
            <a:miter lim="8000"/>
            <a:headEnd len="sm" w="sm" type="none"/>
            <a:tailEnd len="sm" w="sm" type="none"/>
          </a:ln>
        </p:spPr>
      </p:pic>
      <p:sp>
        <p:nvSpPr>
          <p:cNvPr id="123" name="Google Shape;123;p15"/>
          <p:cNvSpPr txBox="1"/>
          <p:nvPr/>
        </p:nvSpPr>
        <p:spPr>
          <a:xfrm>
            <a:off x="10258650" y="14086063"/>
            <a:ext cx="12401100" cy="14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rgbClr val="000000"/>
                </a:solidFill>
                <a:latin typeface="Times New Roman"/>
                <a:ea typeface="Times New Roman"/>
                <a:cs typeface="Times New Roman"/>
                <a:sym typeface="Times New Roman"/>
              </a:rPr>
              <a:t>Digestate had to be diluted to a T</a:t>
            </a:r>
            <a:r>
              <a:rPr lang="en-US" sz="2800">
                <a:latin typeface="Times New Roman"/>
                <a:ea typeface="Times New Roman"/>
                <a:cs typeface="Times New Roman"/>
                <a:sym typeface="Times New Roman"/>
              </a:rPr>
              <a:t>otal Dissolved Solids</a:t>
            </a:r>
            <a:r>
              <a:rPr lang="en-US" sz="2800">
                <a:solidFill>
                  <a:srgbClr val="000000"/>
                </a:solidFill>
                <a:latin typeface="Times New Roman"/>
                <a:ea typeface="Times New Roman"/>
                <a:cs typeface="Times New Roman"/>
                <a:sym typeface="Times New Roman"/>
              </a:rPr>
              <a:t> of 800</a:t>
            </a:r>
            <a:r>
              <a:rPr lang="en-US" sz="2800">
                <a:latin typeface="Times New Roman"/>
                <a:ea typeface="Times New Roman"/>
                <a:cs typeface="Times New Roman"/>
                <a:sym typeface="Times New Roman"/>
              </a:rPr>
              <a:t>ppm and</a:t>
            </a:r>
            <a:r>
              <a:rPr lang="en-US" sz="2800">
                <a:solidFill>
                  <a:srgbClr val="000000"/>
                </a:solidFill>
                <a:latin typeface="Times New Roman"/>
                <a:ea typeface="Times New Roman"/>
                <a:cs typeface="Times New Roman"/>
                <a:sym typeface="Times New Roman"/>
              </a:rPr>
              <a:t> kept at a Dissolv</a:t>
            </a:r>
            <a:r>
              <a:rPr lang="en-US" sz="2800">
                <a:latin typeface="Times New Roman"/>
                <a:ea typeface="Times New Roman"/>
                <a:cs typeface="Times New Roman"/>
                <a:sym typeface="Times New Roman"/>
              </a:rPr>
              <a:t>ed Oxygen</a:t>
            </a:r>
            <a:r>
              <a:rPr lang="en-US" sz="2800">
                <a:solidFill>
                  <a:srgbClr val="000000"/>
                </a:solidFill>
                <a:latin typeface="Times New Roman"/>
                <a:ea typeface="Times New Roman"/>
                <a:cs typeface="Times New Roman"/>
                <a:sym typeface="Times New Roman"/>
              </a:rPr>
              <a:t> greater than 6 ppm to be used as fertilizer. The best plants grown were found to be leafy greens and brassica compatible with the </a:t>
            </a:r>
            <a:r>
              <a:rPr b="1" lang="en-US" sz="2800">
                <a:solidFill>
                  <a:srgbClr val="000000"/>
                </a:solidFill>
                <a:latin typeface="Times New Roman"/>
                <a:ea typeface="Times New Roman"/>
                <a:cs typeface="Times New Roman"/>
                <a:sym typeface="Times New Roman"/>
              </a:rPr>
              <a:t>NPK Ratio 8-0-2</a:t>
            </a:r>
            <a:r>
              <a:rPr lang="en-US" sz="2800">
                <a:solidFill>
                  <a:srgbClr val="000000"/>
                </a:solidFill>
                <a:latin typeface="Times New Roman"/>
                <a:ea typeface="Times New Roman"/>
                <a:cs typeface="Times New Roman"/>
                <a:sym typeface="Times New Roman"/>
              </a:rPr>
              <a:t>, at a </a:t>
            </a:r>
            <a:r>
              <a:rPr b="1" lang="en-US" sz="2800">
                <a:solidFill>
                  <a:srgbClr val="000000"/>
                </a:solidFill>
                <a:latin typeface="Times New Roman"/>
                <a:ea typeface="Times New Roman"/>
                <a:cs typeface="Times New Roman"/>
                <a:sym typeface="Times New Roman"/>
              </a:rPr>
              <a:t>pH between 7.2 - 7.6.</a:t>
            </a:r>
            <a:endParaRPr b="1" sz="2800"/>
          </a:p>
        </p:txBody>
      </p:sp>
      <p:sp>
        <p:nvSpPr>
          <p:cNvPr id="124" name="Google Shape;124;p15"/>
          <p:cNvSpPr txBox="1"/>
          <p:nvPr/>
        </p:nvSpPr>
        <p:spPr>
          <a:xfrm>
            <a:off x="801375" y="31198231"/>
            <a:ext cx="7915500" cy="10443300"/>
          </a:xfrm>
          <a:prstGeom prst="rect">
            <a:avLst/>
          </a:prstGeom>
          <a:noFill/>
          <a:ln>
            <a:noFill/>
          </a:ln>
        </p:spPr>
        <p:txBody>
          <a:bodyPr anchorCtr="0" anchor="t" bIns="45700" lIns="91425" spcFirstLastPara="1" rIns="91425" wrap="square" tIns="45700">
            <a:noAutofit/>
          </a:bodyPr>
          <a:lstStyle/>
          <a:p>
            <a:pPr indent="0" lvl="0" marL="0" rtl="0" algn="l">
              <a:spcBef>
                <a:spcPts val="480"/>
              </a:spcBef>
              <a:spcAft>
                <a:spcPts val="0"/>
              </a:spcAft>
              <a:buClr>
                <a:srgbClr val="000000"/>
              </a:buClr>
              <a:buSzPts val="2400"/>
              <a:buFont typeface="Times New Roman"/>
              <a:buNone/>
            </a:pPr>
            <a:r>
              <a:rPr lang="en-US" sz="2800">
                <a:latin typeface="Times New Roman"/>
                <a:ea typeface="Times New Roman"/>
                <a:cs typeface="Times New Roman"/>
                <a:sym typeface="Times New Roman"/>
              </a:rPr>
              <a:t>A</a:t>
            </a:r>
            <a:r>
              <a:rPr lang="en-US" sz="2800">
                <a:solidFill>
                  <a:srgbClr val="000000"/>
                </a:solidFill>
                <a:latin typeface="Times New Roman"/>
                <a:ea typeface="Times New Roman"/>
                <a:cs typeface="Times New Roman"/>
                <a:sym typeface="Times New Roman"/>
              </a:rPr>
              <a:t> Standard Operating Procedure a</a:t>
            </a:r>
            <a:r>
              <a:rPr lang="en-US" sz="2800">
                <a:latin typeface="Times New Roman"/>
                <a:ea typeface="Times New Roman"/>
                <a:cs typeface="Times New Roman"/>
                <a:sym typeface="Times New Roman"/>
              </a:rPr>
              <a:t>nd student positions were created</a:t>
            </a:r>
            <a:r>
              <a:rPr lang="en-US" sz="2800">
                <a:solidFill>
                  <a:srgbClr val="000000"/>
                </a:solidFill>
                <a:latin typeface="Times New Roman"/>
                <a:ea typeface="Times New Roman"/>
                <a:cs typeface="Times New Roman"/>
                <a:sym typeface="Times New Roman"/>
              </a:rPr>
              <a:t> for food waste collection from 15 restauran</a:t>
            </a:r>
            <a:r>
              <a:rPr lang="en-US" sz="2800">
                <a:latin typeface="Times New Roman"/>
                <a:ea typeface="Times New Roman"/>
                <a:cs typeface="Times New Roman"/>
                <a:sym typeface="Times New Roman"/>
              </a:rPr>
              <a:t>t vendors, Scripps Institution of Oceanography, and one campus dining hall. Collection</a:t>
            </a:r>
            <a:r>
              <a:rPr lang="en-US" sz="2800">
                <a:solidFill>
                  <a:srgbClr val="000000"/>
                </a:solidFill>
                <a:latin typeface="Times New Roman"/>
                <a:ea typeface="Times New Roman"/>
                <a:cs typeface="Times New Roman"/>
                <a:sym typeface="Times New Roman"/>
              </a:rPr>
              <a:t> data meticulously recorded on Microsoft Excel, and analyzed using EPA WARM Model V14.</a:t>
            </a:r>
            <a:endParaRPr sz="2800">
              <a:solidFill>
                <a:srgbClr val="000000"/>
              </a:solidFill>
              <a:latin typeface="Times New Roman"/>
              <a:ea typeface="Times New Roman"/>
              <a:cs typeface="Times New Roman"/>
              <a:sym typeface="Times New Roman"/>
            </a:endParaRPr>
          </a:p>
          <a:p>
            <a:pPr indent="0" lvl="0" marL="0" rtl="0" algn="l">
              <a:spcBef>
                <a:spcPts val="480"/>
              </a:spcBef>
              <a:spcAft>
                <a:spcPts val="0"/>
              </a:spcAft>
              <a:buClr>
                <a:srgbClr val="000000"/>
              </a:buClr>
              <a:buSzPts val="2400"/>
              <a:buFont typeface="Times New Roman"/>
              <a:buNone/>
            </a:pPr>
            <a:r>
              <a:t/>
            </a:r>
            <a:endParaRPr sz="2800">
              <a:latin typeface="Times New Roman"/>
              <a:ea typeface="Times New Roman"/>
              <a:cs typeface="Times New Roman"/>
              <a:sym typeface="Times New Roman"/>
            </a:endParaRPr>
          </a:p>
          <a:p>
            <a:pPr indent="0" lvl="0" marL="0" rtl="0" algn="l">
              <a:spcBef>
                <a:spcPts val="480"/>
              </a:spcBef>
              <a:spcAft>
                <a:spcPts val="0"/>
              </a:spcAft>
              <a:buClr>
                <a:srgbClr val="000000"/>
              </a:buClr>
              <a:buSzPts val="2400"/>
              <a:buFont typeface="Times New Roman"/>
              <a:buNone/>
            </a:pPr>
            <a:r>
              <a:rPr lang="en-US" sz="2800">
                <a:latin typeface="Times New Roman"/>
                <a:ea typeface="Times New Roman"/>
                <a:cs typeface="Times New Roman"/>
                <a:sym typeface="Times New Roman"/>
              </a:rPr>
              <a:t>Once established, the anaerobic digestions system was designed and constructed in Roger's Community Garden by reusing food grade materials.</a:t>
            </a:r>
            <a:endParaRPr sz="2800">
              <a:latin typeface="Times New Roman"/>
              <a:ea typeface="Times New Roman"/>
              <a:cs typeface="Times New Roman"/>
              <a:sym typeface="Times New Roman"/>
            </a:endParaRPr>
          </a:p>
          <a:p>
            <a:pPr indent="0" lvl="0" marL="0" rtl="0" algn="l">
              <a:spcBef>
                <a:spcPts val="480"/>
              </a:spcBef>
              <a:spcAft>
                <a:spcPts val="0"/>
              </a:spcAft>
              <a:buClr>
                <a:srgbClr val="000000"/>
              </a:buClr>
              <a:buSzPts val="2400"/>
              <a:buFont typeface="Times New Roman"/>
              <a:buNone/>
            </a:pPr>
            <a:r>
              <a:t/>
            </a:r>
            <a:endParaRPr sz="2800">
              <a:latin typeface="Times New Roman"/>
              <a:ea typeface="Times New Roman"/>
              <a:cs typeface="Times New Roman"/>
              <a:sym typeface="Times New Roman"/>
            </a:endParaRPr>
          </a:p>
          <a:p>
            <a:pPr indent="0" lvl="0" marL="0" rtl="0" algn="l">
              <a:spcBef>
                <a:spcPts val="480"/>
              </a:spcBef>
              <a:spcAft>
                <a:spcPts val="0"/>
              </a:spcAft>
              <a:buClr>
                <a:srgbClr val="000000"/>
              </a:buClr>
              <a:buSzPts val="2400"/>
              <a:buFont typeface="Times New Roman"/>
              <a:buNone/>
            </a:pPr>
            <a:r>
              <a:rPr lang="en-US" sz="2800">
                <a:latin typeface="Times New Roman"/>
                <a:ea typeface="Times New Roman"/>
                <a:cs typeface="Times New Roman"/>
                <a:sym typeface="Times New Roman"/>
              </a:rPr>
              <a:t>Fertilizer</a:t>
            </a:r>
            <a:r>
              <a:rPr lang="en-US" sz="2800">
                <a:solidFill>
                  <a:srgbClr val="000000"/>
                </a:solidFill>
                <a:latin typeface="Times New Roman"/>
                <a:ea typeface="Times New Roman"/>
                <a:cs typeface="Times New Roman"/>
                <a:sym typeface="Times New Roman"/>
              </a:rPr>
              <a:t> </a:t>
            </a:r>
            <a:r>
              <a:rPr lang="en-US" sz="2800">
                <a:latin typeface="Times New Roman"/>
                <a:ea typeface="Times New Roman"/>
                <a:cs typeface="Times New Roman"/>
                <a:sym typeface="Times New Roman"/>
              </a:rPr>
              <a:t>quality was monitored via weekly to biweekly pH</a:t>
            </a:r>
            <a:r>
              <a:rPr lang="en-US" sz="2800">
                <a:solidFill>
                  <a:srgbClr val="000000"/>
                </a:solidFill>
                <a:latin typeface="Times New Roman"/>
                <a:ea typeface="Times New Roman"/>
                <a:cs typeface="Times New Roman"/>
                <a:sym typeface="Times New Roman"/>
              </a:rPr>
              <a:t>, DO, TDS, and</a:t>
            </a:r>
            <a:r>
              <a:rPr lang="en-US" sz="2800">
                <a:latin typeface="Times New Roman"/>
                <a:ea typeface="Times New Roman"/>
                <a:cs typeface="Times New Roman"/>
                <a:sym typeface="Times New Roman"/>
              </a:rPr>
              <a:t> nutrient</a:t>
            </a:r>
            <a:r>
              <a:rPr lang="en-US" sz="2800">
                <a:solidFill>
                  <a:srgbClr val="000000"/>
                </a:solidFill>
                <a:latin typeface="Times New Roman"/>
                <a:ea typeface="Times New Roman"/>
                <a:cs typeface="Times New Roman"/>
                <a:sym typeface="Times New Roman"/>
              </a:rPr>
              <a:t> leve</a:t>
            </a:r>
            <a:r>
              <a:rPr lang="en-US" sz="2800">
                <a:latin typeface="Times New Roman"/>
                <a:ea typeface="Times New Roman"/>
                <a:cs typeface="Times New Roman"/>
                <a:sym typeface="Times New Roman"/>
              </a:rPr>
              <a:t>ls. Plant health in the digestate hydroponics were compared to plants growing in garden plots.</a:t>
            </a:r>
            <a:endParaRPr sz="2800">
              <a:latin typeface="Times New Roman"/>
              <a:ea typeface="Times New Roman"/>
              <a:cs typeface="Times New Roman"/>
              <a:sym typeface="Times New Roman"/>
            </a:endParaRPr>
          </a:p>
          <a:p>
            <a:pPr indent="0" lvl="0" marL="0" rtl="0" algn="l">
              <a:spcBef>
                <a:spcPts val="480"/>
              </a:spcBef>
              <a:spcAft>
                <a:spcPts val="0"/>
              </a:spcAft>
              <a:buClr>
                <a:srgbClr val="000000"/>
              </a:buClr>
              <a:buSzPts val="2400"/>
              <a:buFont typeface="Times New Roman"/>
              <a:buNone/>
            </a:pPr>
            <a:r>
              <a:t/>
            </a:r>
            <a:endParaRPr sz="2800">
              <a:latin typeface="Times New Roman"/>
              <a:ea typeface="Times New Roman"/>
              <a:cs typeface="Times New Roman"/>
              <a:sym typeface="Times New Roman"/>
            </a:endParaRPr>
          </a:p>
          <a:p>
            <a:pPr indent="0" lvl="0" marL="0" rtl="0" algn="l">
              <a:spcBef>
                <a:spcPts val="480"/>
              </a:spcBef>
              <a:spcAft>
                <a:spcPts val="0"/>
              </a:spcAft>
              <a:buClr>
                <a:srgbClr val="000000"/>
              </a:buClr>
              <a:buSzPts val="2400"/>
              <a:buFont typeface="Times New Roman"/>
              <a:buNone/>
            </a:pPr>
            <a:r>
              <a:rPr lang="en-US" sz="2800">
                <a:latin typeface="Times New Roman"/>
                <a:ea typeface="Times New Roman"/>
                <a:cs typeface="Times New Roman"/>
                <a:sym typeface="Times New Roman"/>
              </a:rPr>
              <a:t>Biogas was monitored over a 40 day period via a gas flow meter in order to determine trands in biogas production..</a:t>
            </a:r>
            <a:endParaRPr sz="2800">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p:txBody>
      </p:sp>
      <p:pic>
        <p:nvPicPr>
          <p:cNvPr id="125" name="Google Shape;125;p15"/>
          <p:cNvPicPr preferRelativeResize="0"/>
          <p:nvPr/>
        </p:nvPicPr>
        <p:blipFill>
          <a:blip r:embed="rId9">
            <a:alphaModFix/>
          </a:blip>
          <a:stretch>
            <a:fillRect/>
          </a:stretch>
        </p:blipFill>
        <p:spPr>
          <a:xfrm>
            <a:off x="10539386" y="24357813"/>
            <a:ext cx="11887200" cy="5046278"/>
          </a:xfrm>
          <a:prstGeom prst="rect">
            <a:avLst/>
          </a:prstGeom>
          <a:noFill/>
          <a:ln>
            <a:noFill/>
          </a:ln>
        </p:spPr>
      </p:pic>
      <p:sp>
        <p:nvSpPr>
          <p:cNvPr id="126" name="Google Shape;126;p15"/>
          <p:cNvSpPr txBox="1"/>
          <p:nvPr/>
        </p:nvSpPr>
        <p:spPr>
          <a:xfrm>
            <a:off x="10539375" y="29687935"/>
            <a:ext cx="11887200" cy="2632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solidFill>
                  <a:srgbClr val="000000"/>
                </a:solidFill>
                <a:latin typeface="Times New Roman"/>
                <a:ea typeface="Times New Roman"/>
                <a:cs typeface="Times New Roman"/>
                <a:sym typeface="Times New Roman"/>
              </a:rPr>
              <a:t>Fibrous tea leaves yielded negligible amounts of biogas while simple carbohydrates and micronutrients such as grains and fleshy fruits yielded </a:t>
            </a:r>
            <a:r>
              <a:rPr b="1" lang="en-US" sz="2800">
                <a:solidFill>
                  <a:srgbClr val="000000"/>
                </a:solidFill>
                <a:latin typeface="Times New Roman"/>
                <a:ea typeface="Times New Roman"/>
                <a:cs typeface="Times New Roman"/>
                <a:sym typeface="Times New Roman"/>
              </a:rPr>
              <a:t>0 - 0.5 cubic meters of biogas per day</a:t>
            </a:r>
            <a:r>
              <a:rPr lang="en-US" sz="2800">
                <a:solidFill>
                  <a:srgbClr val="000000"/>
                </a:solidFill>
                <a:latin typeface="Times New Roman"/>
                <a:ea typeface="Times New Roman"/>
                <a:cs typeface="Times New Roman"/>
                <a:sym typeface="Times New Roman"/>
              </a:rPr>
              <a:t> (</a:t>
            </a:r>
            <a:r>
              <a:rPr b="1" lang="en-US" sz="2800">
                <a:solidFill>
                  <a:srgbClr val="000000"/>
                </a:solidFill>
                <a:latin typeface="Times New Roman"/>
                <a:ea typeface="Times New Roman"/>
                <a:cs typeface="Times New Roman"/>
                <a:sym typeface="Times New Roman"/>
              </a:rPr>
              <a:t>0-3kWh/day</a:t>
            </a:r>
            <a:r>
              <a:rPr lang="en-US" sz="2800">
                <a:solidFill>
                  <a:srgbClr val="000000"/>
                </a:solidFill>
                <a:latin typeface="Times New Roman"/>
                <a:ea typeface="Times New Roman"/>
                <a:cs typeface="Times New Roman"/>
                <a:sym typeface="Times New Roman"/>
              </a:rPr>
              <a:t>). The biogas rate was found to be dependent on consistent feeding of a consistent waste stream, not the total volume of biogas produced.</a:t>
            </a:r>
            <a:endParaRPr sz="2800"/>
          </a:p>
        </p:txBody>
      </p:sp>
      <p:pic>
        <p:nvPicPr>
          <p:cNvPr id="127" name="Google Shape;127;p15"/>
          <p:cNvPicPr preferRelativeResize="0"/>
          <p:nvPr/>
        </p:nvPicPr>
        <p:blipFill rotWithShape="1">
          <a:blip r:embed="rId10">
            <a:alphaModFix/>
          </a:blip>
          <a:srcRect b="0" l="0" r="0" t="0"/>
          <a:stretch/>
        </p:blipFill>
        <p:spPr>
          <a:xfrm>
            <a:off x="12115774" y="16581050"/>
            <a:ext cx="8395409" cy="5046275"/>
          </a:xfrm>
          <a:prstGeom prst="rect">
            <a:avLst/>
          </a:prstGeom>
          <a:noFill/>
          <a:ln>
            <a:noFill/>
          </a:ln>
        </p:spPr>
      </p:pic>
      <p:sp>
        <p:nvSpPr>
          <p:cNvPr id="128" name="Google Shape;128;p15"/>
          <p:cNvSpPr txBox="1"/>
          <p:nvPr/>
        </p:nvSpPr>
        <p:spPr>
          <a:xfrm>
            <a:off x="10539363" y="22023113"/>
            <a:ext cx="11887200" cy="1938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solidFill>
                  <a:srgbClr val="000000"/>
                </a:solidFill>
                <a:latin typeface="Times New Roman"/>
                <a:ea typeface="Times New Roman"/>
                <a:cs typeface="Times New Roman"/>
                <a:sym typeface="Times New Roman"/>
              </a:rPr>
              <a:t>pH and DO both had positive correlation to the aeration of digestate in our processing system, which allowed for sufficient fertilizer production of 50 gallons per day maximum. In one year,</a:t>
            </a:r>
            <a:r>
              <a:rPr b="1" lang="en-US" sz="2800">
                <a:solidFill>
                  <a:srgbClr val="000000"/>
                </a:solidFill>
                <a:latin typeface="Times New Roman"/>
                <a:ea typeface="Times New Roman"/>
                <a:cs typeface="Times New Roman"/>
                <a:sym typeface="Times New Roman"/>
              </a:rPr>
              <a:t> 5</a:t>
            </a:r>
            <a:r>
              <a:rPr b="1" lang="en-US" sz="2800">
                <a:latin typeface="Times New Roman"/>
                <a:ea typeface="Times New Roman"/>
                <a:cs typeface="Times New Roman"/>
                <a:sym typeface="Times New Roman"/>
              </a:rPr>
              <a:t>9,000</a:t>
            </a:r>
            <a:r>
              <a:rPr b="1" lang="en-US" sz="2800">
                <a:solidFill>
                  <a:srgbClr val="000000"/>
                </a:solidFill>
                <a:latin typeface="Times New Roman"/>
                <a:ea typeface="Times New Roman"/>
                <a:cs typeface="Times New Roman"/>
                <a:sym typeface="Times New Roman"/>
              </a:rPr>
              <a:t> lbs</a:t>
            </a:r>
            <a:r>
              <a:rPr lang="en-US" sz="2800">
                <a:solidFill>
                  <a:srgbClr val="000000"/>
                </a:solidFill>
                <a:latin typeface="Times New Roman"/>
                <a:ea typeface="Times New Roman"/>
                <a:cs typeface="Times New Roman"/>
                <a:sym typeface="Times New Roman"/>
              </a:rPr>
              <a:t>. of food waste was collected, equating to</a:t>
            </a:r>
            <a:r>
              <a:rPr b="1" lang="en-US" sz="2800">
                <a:solidFill>
                  <a:srgbClr val="000000"/>
                </a:solidFill>
                <a:latin typeface="Times New Roman"/>
                <a:ea typeface="Times New Roman"/>
                <a:cs typeface="Times New Roman"/>
                <a:sym typeface="Times New Roman"/>
              </a:rPr>
              <a:t> </a:t>
            </a:r>
            <a:r>
              <a:rPr b="1" lang="en-US" sz="2800">
                <a:latin typeface="Times New Roman"/>
                <a:ea typeface="Times New Roman"/>
                <a:cs typeface="Times New Roman"/>
                <a:sym typeface="Times New Roman"/>
              </a:rPr>
              <a:t>4 MTCO2eq</a:t>
            </a:r>
            <a:r>
              <a:rPr b="1" lang="en-US" sz="2800">
                <a:solidFill>
                  <a:srgbClr val="000000"/>
                </a:solidFill>
                <a:latin typeface="Times New Roman"/>
                <a:ea typeface="Times New Roman"/>
                <a:cs typeface="Times New Roman"/>
                <a:sym typeface="Times New Roman"/>
              </a:rPr>
              <a:t>.</a:t>
            </a:r>
            <a:endParaRPr b="1" sz="2800">
              <a:solidFill>
                <a:srgbClr val="000000"/>
              </a:solidFill>
              <a:latin typeface="Times New Roman"/>
              <a:ea typeface="Times New Roman"/>
              <a:cs typeface="Times New Roman"/>
              <a:sym typeface="Times New Roman"/>
            </a:endParaRPr>
          </a:p>
        </p:txBody>
      </p:sp>
      <p:pic>
        <p:nvPicPr>
          <p:cNvPr id="129" name="Google Shape;129;p15"/>
          <p:cNvPicPr preferRelativeResize="0"/>
          <p:nvPr/>
        </p:nvPicPr>
        <p:blipFill>
          <a:blip r:embed="rId11">
            <a:alphaModFix/>
          </a:blip>
          <a:stretch>
            <a:fillRect/>
          </a:stretch>
        </p:blipFill>
        <p:spPr>
          <a:xfrm>
            <a:off x="12116624" y="32320737"/>
            <a:ext cx="8732700" cy="5298496"/>
          </a:xfrm>
          <a:prstGeom prst="rect">
            <a:avLst/>
          </a:prstGeom>
          <a:noFill/>
          <a:ln>
            <a:noFill/>
          </a:ln>
        </p:spPr>
      </p:pic>
      <p:sp>
        <p:nvSpPr>
          <p:cNvPr id="130" name="Google Shape;130;p15"/>
          <p:cNvSpPr txBox="1"/>
          <p:nvPr/>
        </p:nvSpPr>
        <p:spPr>
          <a:xfrm>
            <a:off x="10399275" y="38197751"/>
            <a:ext cx="11828400" cy="1478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US" sz="2800">
                <a:solidFill>
                  <a:srgbClr val="0C0C0C"/>
                </a:solidFill>
                <a:latin typeface="Times New Roman"/>
                <a:ea typeface="Times New Roman"/>
                <a:cs typeface="Times New Roman"/>
                <a:sym typeface="Times New Roman"/>
              </a:rPr>
              <a:t>TOTAL ANNUAL MARKET AVAILABILITY $3.5 BILLION </a:t>
            </a:r>
            <a:r>
              <a:rPr lang="en-US" sz="2800">
                <a:solidFill>
                  <a:srgbClr val="000000"/>
                </a:solidFill>
                <a:latin typeface="Times New Roman"/>
                <a:ea typeface="Times New Roman"/>
                <a:cs typeface="Times New Roman"/>
                <a:sym typeface="Times New Roman"/>
              </a:rPr>
              <a:t>For US Higher Education Institutes</a:t>
            </a:r>
            <a:endParaRPr sz="2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latin typeface="Times New Roman"/>
              <a:ea typeface="Times New Roman"/>
              <a:cs typeface="Times New Roman"/>
              <a:sym typeface="Times New Roman"/>
            </a:endParaRPr>
          </a:p>
        </p:txBody>
      </p:sp>
      <p:sp>
        <p:nvSpPr>
          <p:cNvPr id="131" name="Google Shape;131;p15"/>
          <p:cNvSpPr txBox="1"/>
          <p:nvPr/>
        </p:nvSpPr>
        <p:spPr>
          <a:xfrm>
            <a:off x="10399275" y="39931613"/>
            <a:ext cx="11828400" cy="19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latin typeface="Times New Roman"/>
                <a:ea typeface="Times New Roman"/>
                <a:cs typeface="Times New Roman"/>
                <a:sym typeface="Times New Roman"/>
              </a:rPr>
              <a:t>The Serviceable Obtainable Market for the products offered by the anaerobic digestion system was calculated by calculating the usage rates of each product for small, medium, and large universities, and scaling these values according to university population size.</a:t>
            </a:r>
            <a:endParaRPr sz="2800">
              <a:latin typeface="Times New Roman"/>
              <a:ea typeface="Times New Roman"/>
              <a:cs typeface="Times New Roman"/>
              <a:sym typeface="Times New Roman"/>
            </a:endParaRPr>
          </a:p>
        </p:txBody>
      </p:sp>
      <p:pic>
        <p:nvPicPr>
          <p:cNvPr id="132" name="Google Shape;132;p15"/>
          <p:cNvPicPr preferRelativeResize="0"/>
          <p:nvPr/>
        </p:nvPicPr>
        <p:blipFill>
          <a:blip r:embed="rId12">
            <a:alphaModFix/>
          </a:blip>
          <a:stretch>
            <a:fillRect/>
          </a:stretch>
        </p:blipFill>
        <p:spPr>
          <a:xfrm>
            <a:off x="22552025" y="16018912"/>
            <a:ext cx="9559500" cy="4928100"/>
          </a:xfrm>
          <a:prstGeom prst="rect">
            <a:avLst/>
          </a:prstGeom>
          <a:noFill/>
          <a:ln>
            <a:noFill/>
          </a:ln>
        </p:spPr>
      </p:pic>
      <p:sp>
        <p:nvSpPr>
          <p:cNvPr id="133" name="Google Shape;133;p15"/>
          <p:cNvSpPr txBox="1"/>
          <p:nvPr/>
        </p:nvSpPr>
        <p:spPr>
          <a:xfrm>
            <a:off x="22731275" y="7451382"/>
            <a:ext cx="9201000" cy="8693400"/>
          </a:xfrm>
          <a:prstGeom prst="rect">
            <a:avLst/>
          </a:prstGeom>
          <a:noFill/>
          <a:ln>
            <a:noFill/>
          </a:ln>
        </p:spPr>
        <p:txBody>
          <a:bodyPr anchorCtr="0" anchor="t" bIns="91425" lIns="91425" spcFirstLastPara="1" rIns="91425" wrap="square" tIns="91425">
            <a:noAutofit/>
          </a:bodyPr>
          <a:lstStyle/>
          <a:p>
            <a:pPr indent="-406400" lvl="0" marL="457200" rtl="0" algn="l">
              <a:lnSpc>
                <a:spcPct val="90000"/>
              </a:lnSpc>
              <a:spcBef>
                <a:spcPts val="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Successful establishment of student positions to pick up food waste</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0"/>
              </a:spcBef>
              <a:spcAft>
                <a:spcPts val="0"/>
              </a:spcAft>
              <a:buNone/>
            </a:pPr>
            <a:r>
              <a:t/>
            </a:r>
            <a:endParaRPr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lang="en-US" sz="2800">
                <a:solidFill>
                  <a:schemeClr val="dk1"/>
                </a:solidFill>
                <a:latin typeface="Times New Roman"/>
                <a:ea typeface="Times New Roman"/>
                <a:cs typeface="Times New Roman"/>
                <a:sym typeface="Times New Roman"/>
              </a:rPr>
              <a:t>In one year,</a:t>
            </a:r>
            <a:r>
              <a:rPr b="1" lang="en-US" sz="2800">
                <a:solidFill>
                  <a:schemeClr val="dk1"/>
                </a:solidFill>
                <a:latin typeface="Times New Roman"/>
                <a:ea typeface="Times New Roman"/>
                <a:cs typeface="Times New Roman"/>
                <a:sym typeface="Times New Roman"/>
              </a:rPr>
              <a:t> 59,000 lbs</a:t>
            </a:r>
            <a:r>
              <a:rPr lang="en-US" sz="2800">
                <a:solidFill>
                  <a:schemeClr val="dk1"/>
                </a:solidFill>
                <a:latin typeface="Times New Roman"/>
                <a:ea typeface="Times New Roman"/>
                <a:cs typeface="Times New Roman"/>
                <a:sym typeface="Times New Roman"/>
              </a:rPr>
              <a:t>. of food waste was collected, equating to</a:t>
            </a:r>
            <a:r>
              <a:rPr b="1" lang="en-US" sz="2800">
                <a:solidFill>
                  <a:schemeClr val="dk1"/>
                </a:solidFill>
                <a:latin typeface="Times New Roman"/>
                <a:ea typeface="Times New Roman"/>
                <a:cs typeface="Times New Roman"/>
                <a:sym typeface="Times New Roman"/>
              </a:rPr>
              <a:t> 4 MTCO2eq.</a:t>
            </a:r>
            <a:endParaRPr b="1" sz="2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a:p>
            <a:pPr indent="-406400" lvl="0" marL="457200" rtl="0" algn="l">
              <a:lnSpc>
                <a:spcPct val="90000"/>
              </a:lnSpc>
              <a:spcBef>
                <a:spcPts val="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Maintaining 7.2 – 7.6 pH with natural products enables successful plant growth</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0"/>
              </a:spcBef>
              <a:spcAft>
                <a:spcPts val="0"/>
              </a:spcAft>
              <a:buNone/>
            </a:pPr>
            <a:r>
              <a:t/>
            </a:r>
            <a:endParaRPr sz="2800">
              <a:latin typeface="Times New Roman"/>
              <a:ea typeface="Times New Roman"/>
              <a:cs typeface="Times New Roman"/>
              <a:sym typeface="Times New Roman"/>
            </a:endParaRPr>
          </a:p>
          <a:p>
            <a:pPr indent="-406400" lvl="0" marL="457200" rtl="0" algn="l">
              <a:lnSpc>
                <a:spcPct val="90000"/>
              </a:lnSpc>
              <a:spcBef>
                <a:spcPts val="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Consistent feeding and semi-frequent inoculation generates biogas</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0"/>
              </a:spcBef>
              <a:spcAft>
                <a:spcPts val="0"/>
              </a:spcAft>
              <a:buNone/>
            </a:pPr>
            <a:r>
              <a:t/>
            </a:r>
            <a:endParaRPr sz="2800">
              <a:latin typeface="Times New Roman"/>
              <a:ea typeface="Times New Roman"/>
              <a:cs typeface="Times New Roman"/>
              <a:sym typeface="Times New Roman"/>
            </a:endParaRPr>
          </a:p>
          <a:p>
            <a:pPr indent="-406400" lvl="0" marL="457200" rtl="0" algn="l">
              <a:lnSpc>
                <a:spcPct val="90000"/>
              </a:lnSpc>
              <a:spcBef>
                <a:spcPts val="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Biogas generation rate spikes after each consistent feeding</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0"/>
              </a:spcBef>
              <a:spcAft>
                <a:spcPts val="0"/>
              </a:spcAft>
              <a:buNone/>
            </a:pPr>
            <a:r>
              <a:t/>
            </a:r>
            <a:endParaRPr sz="2800">
              <a:latin typeface="Times New Roman"/>
              <a:ea typeface="Times New Roman"/>
              <a:cs typeface="Times New Roman"/>
              <a:sym typeface="Times New Roman"/>
            </a:endParaRPr>
          </a:p>
          <a:p>
            <a:pPr indent="-406400" lvl="0" marL="457200" rtl="0" algn="l">
              <a:lnSpc>
                <a:spcPct val="90000"/>
              </a:lnSpc>
              <a:spcBef>
                <a:spcPts val="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Significant market potential, especially in food waste collection and repurposing</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0"/>
              </a:spcBef>
              <a:spcAft>
                <a:spcPts val="0"/>
              </a:spcAft>
              <a:buNone/>
            </a:pPr>
            <a:r>
              <a:t/>
            </a:r>
            <a:endParaRPr sz="2800">
              <a:latin typeface="Times New Roman"/>
              <a:ea typeface="Times New Roman"/>
              <a:cs typeface="Times New Roman"/>
              <a:sym typeface="Times New Roman"/>
            </a:endParaRPr>
          </a:p>
          <a:p>
            <a:pPr indent="-406400" lvl="0" marL="457200" rtl="0" algn="l">
              <a:lnSpc>
                <a:spcPct val="90000"/>
              </a:lnSpc>
              <a:spcBef>
                <a:spcPts val="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Localized self-sufficient food and energy source that is carbon neutral</a:t>
            </a:r>
            <a:endParaRPr sz="2800">
              <a:solidFill>
                <a:srgbClr val="000000"/>
              </a:solidFill>
              <a:latin typeface="Times New Roman"/>
              <a:ea typeface="Times New Roman"/>
              <a:cs typeface="Times New Roman"/>
              <a:sym typeface="Times New Roman"/>
            </a:endParaRPr>
          </a:p>
        </p:txBody>
      </p:sp>
      <p:sp>
        <p:nvSpPr>
          <p:cNvPr id="134" name="Google Shape;134;p15"/>
          <p:cNvSpPr txBox="1"/>
          <p:nvPr/>
        </p:nvSpPr>
        <p:spPr>
          <a:xfrm>
            <a:off x="22227675" y="6197399"/>
            <a:ext cx="4634700" cy="931200"/>
          </a:xfrm>
          <a:prstGeom prst="rect">
            <a:avLst/>
          </a:prstGeom>
          <a:noFill/>
          <a:ln>
            <a:noFill/>
          </a:ln>
        </p:spPr>
        <p:txBody>
          <a:bodyPr anchorCtr="0" anchor="b" bIns="156750" lIns="313500" spcFirstLastPara="1" rIns="313500" wrap="square" tIns="156750">
            <a:noAutofit/>
          </a:bodyPr>
          <a:lstStyle/>
          <a:p>
            <a:pPr indent="0" lvl="0" marL="0" marR="0" rtl="0" algn="l">
              <a:spcBef>
                <a:spcPts val="0"/>
              </a:spcBef>
              <a:spcAft>
                <a:spcPts val="0"/>
              </a:spcAft>
              <a:buClr>
                <a:schemeClr val="accent2"/>
              </a:buClr>
              <a:buSzPts val="4400"/>
              <a:buFont typeface="Arial"/>
              <a:buNone/>
            </a:pPr>
            <a:r>
              <a:rPr b="1" lang="en-US" sz="4800">
                <a:solidFill>
                  <a:srgbClr val="274E13"/>
                </a:solidFill>
                <a:latin typeface="Times New Roman"/>
                <a:ea typeface="Times New Roman"/>
                <a:cs typeface="Times New Roman"/>
                <a:sym typeface="Times New Roman"/>
              </a:rPr>
              <a:t>Conclusions</a:t>
            </a:r>
            <a:endParaRPr b="1" i="0" sz="4800" u="none" cap="none" strike="noStrike">
              <a:solidFill>
                <a:srgbClr val="274E13"/>
              </a:solidFill>
              <a:latin typeface="Times New Roman"/>
              <a:ea typeface="Times New Roman"/>
              <a:cs typeface="Times New Roman"/>
              <a:sym typeface="Times New Roman"/>
            </a:endParaRPr>
          </a:p>
        </p:txBody>
      </p:sp>
      <p:sp>
        <p:nvSpPr>
          <p:cNvPr id="135" name="Google Shape;135;p15"/>
          <p:cNvSpPr txBox="1"/>
          <p:nvPr/>
        </p:nvSpPr>
        <p:spPr>
          <a:xfrm>
            <a:off x="23192175" y="34957625"/>
            <a:ext cx="8860200" cy="2632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solidFill>
                  <a:srgbClr val="000000"/>
                </a:solidFill>
                <a:latin typeface="Times New Roman"/>
                <a:ea typeface="Times New Roman"/>
                <a:cs typeface="Times New Roman"/>
                <a:sym typeface="Times New Roman"/>
              </a:rPr>
              <a:t>Zachary Osborn and Roger’s Community Garden</a:t>
            </a:r>
            <a:endParaRPr sz="2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US" sz="2800">
                <a:solidFill>
                  <a:srgbClr val="000000"/>
                </a:solidFill>
                <a:latin typeface="Times New Roman"/>
                <a:ea typeface="Times New Roman"/>
                <a:cs typeface="Times New Roman"/>
                <a:sym typeface="Times New Roman"/>
              </a:rPr>
              <a:t>University of California San Diego Sustainability Department</a:t>
            </a:r>
            <a:endParaRPr sz="2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US" sz="2800">
                <a:solidFill>
                  <a:srgbClr val="000000"/>
                </a:solidFill>
                <a:latin typeface="Times New Roman"/>
                <a:ea typeface="Times New Roman"/>
                <a:cs typeface="Times New Roman"/>
                <a:sym typeface="Times New Roman"/>
              </a:rPr>
              <a:t>The Green Initiative Fund, Social Innovation Fund</a:t>
            </a:r>
            <a:endParaRPr sz="2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US" sz="2800">
                <a:solidFill>
                  <a:srgbClr val="000000"/>
                </a:solidFill>
                <a:latin typeface="Times New Roman"/>
                <a:ea typeface="Times New Roman"/>
                <a:cs typeface="Times New Roman"/>
                <a:sym typeface="Times New Roman"/>
              </a:rPr>
              <a:t>The Bioregional Center for Sustainability Science, Planning, and Design</a:t>
            </a:r>
            <a:endParaRPr sz="28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30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6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